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4" r:id="rId4"/>
    <p:sldId id="257" r:id="rId5"/>
    <p:sldId id="262" r:id="rId6"/>
    <p:sldId id="261" r:id="rId7"/>
    <p:sldId id="259" r:id="rId8"/>
    <p:sldId id="258" r:id="rId9"/>
    <p:sldId id="260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782995" y="543837"/>
            <a:ext cx="8695509" cy="2481944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„boružėlių“ grupė</a:t>
            </a:r>
            <a:br>
              <a:rPr lang="lt-LT" dirty="0" smtClean="0"/>
            </a:br>
            <a:r>
              <a:rPr lang="lt-LT" sz="4400" b="1" dirty="0" smtClean="0"/>
              <a:t>savaitės tema „Riedėkit, margučiai</a:t>
            </a:r>
            <a:r>
              <a:rPr lang="lt-LT" sz="4400" dirty="0" smtClean="0"/>
              <a:t>“</a:t>
            </a:r>
            <a:br>
              <a:rPr lang="lt-LT" sz="4400" dirty="0" smtClean="0"/>
            </a:br>
            <a:r>
              <a:rPr lang="lt-LT" sz="2400" dirty="0" smtClean="0"/>
              <a:t>2020 04 06 -2020 04 10</a:t>
            </a:r>
            <a:endParaRPr lang="en-GB" sz="44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959427" y="3106670"/>
            <a:ext cx="9527179" cy="3154794"/>
          </a:xfrm>
        </p:spPr>
        <p:txBody>
          <a:bodyPr>
            <a:normAutofit fontScale="92500" lnSpcReduction="20000"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Projektinė veikla („Smagūs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pirrštukų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žaidimai„) </a:t>
            </a:r>
            <a:r>
              <a:rPr lang="lt-L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–“Kaip kiškiai dažė margučius “</a:t>
            </a:r>
            <a:endParaRPr lang="lt-L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 smtClean="0"/>
          </a:p>
          <a:p>
            <a:r>
              <a:rPr lang="lt-LT" b="1" dirty="0" smtClean="0"/>
              <a:t>Tikslas: supažindinti vaikus su Velykų tradicijomis, kiaušinių marginimo technikomis.</a:t>
            </a:r>
          </a:p>
          <a:p>
            <a:r>
              <a:rPr lang="lt-LT" b="1" dirty="0" smtClean="0"/>
              <a:t>Uždaviniai: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lt-LT" b="1" dirty="0" smtClean="0"/>
              <a:t>Pateikti filmuotos medžiagos, </a:t>
            </a:r>
            <a:r>
              <a:rPr lang="lt-LT" b="1" dirty="0"/>
              <a:t>f</a:t>
            </a:r>
            <a:r>
              <a:rPr lang="lt-LT" b="1" dirty="0" smtClean="0"/>
              <a:t>ilmukų, pasakų, dainelių, eilėraštukų apie Velykas, kiaušinių marginimo raštus...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lt-LT" b="1" dirty="0" smtClean="0"/>
              <a:t>Pasiūlyti atlikti įvairių lavinamųjų užduotėlių rankos lavinimui, dėmesio, atminties sukaupimui;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lt-LT" b="1" dirty="0" smtClean="0"/>
              <a:t>Pasiūlyti atlikti </a:t>
            </a:r>
            <a:r>
              <a:rPr lang="lt-LT" b="1" dirty="0" err="1" smtClean="0"/>
              <a:t>eksperimeną</a:t>
            </a:r>
            <a:r>
              <a:rPr lang="lt-LT" b="1" dirty="0" smtClean="0"/>
              <a:t> su nevirtu kiaušiniu.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lt-L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lt-LT" dirty="0" smtClean="0"/>
          </a:p>
          <a:p>
            <a:endParaRPr lang="en-GB" dirty="0"/>
          </a:p>
        </p:txBody>
      </p:sp>
      <p:pic>
        <p:nvPicPr>
          <p:cNvPr id="1026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6" y="20637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302">
            <a:off x="10268494" y="1490779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2703">
            <a:off x="-147434" y="4915663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1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191204" y="764372"/>
            <a:ext cx="9356362" cy="1343101"/>
          </a:xfrm>
        </p:spPr>
        <p:txBody>
          <a:bodyPr>
            <a:normAutofit/>
          </a:bodyPr>
          <a:lstStyle/>
          <a:p>
            <a:r>
              <a:rPr lang="lt-LT" b="1" dirty="0" smtClean="0"/>
              <a:t>Darbymetis  </a:t>
            </a:r>
            <a:r>
              <a:rPr lang="lt-LT" b="1" dirty="0" err="1" smtClean="0"/>
              <a:t>rugilytės</a:t>
            </a:r>
            <a:r>
              <a:rPr lang="lt-LT" b="1" dirty="0" smtClean="0"/>
              <a:t> namuose,</a:t>
            </a:r>
            <a:endParaRPr lang="en-GB" b="1" dirty="0"/>
          </a:p>
        </p:txBody>
      </p:sp>
      <p:pic>
        <p:nvPicPr>
          <p:cNvPr id="8194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3" y="2487630"/>
            <a:ext cx="2997274" cy="41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91" y="2487630"/>
            <a:ext cx="3104606" cy="41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04" y="2487630"/>
            <a:ext cx="3104606" cy="41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2829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2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Ir Austėjos, gabijos bei Urtės...</a:t>
            </a:r>
            <a:endParaRPr lang="en-GB" b="1" dirty="0"/>
          </a:p>
        </p:txBody>
      </p:sp>
      <p:pic>
        <p:nvPicPr>
          <p:cNvPr id="10242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8" y="2193925"/>
            <a:ext cx="2960915" cy="449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49" y="2175582"/>
            <a:ext cx="3049087" cy="449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66" y="2175582"/>
            <a:ext cx="3018234" cy="45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2829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5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980492" y="2534195"/>
            <a:ext cx="10171612" cy="102761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b="1" dirty="0" smtClean="0"/>
              <a:t>Ši savaitė puiki –šventiška, pilna laukimo </a:t>
            </a:r>
            <a:br>
              <a:rPr lang="lt-LT" b="1" dirty="0" smtClean="0"/>
            </a:br>
            <a:r>
              <a:rPr lang="lt-LT" b="1" dirty="0" smtClean="0"/>
              <a:t>                            ir veiklos!</a:t>
            </a:r>
            <a:br>
              <a:rPr lang="lt-LT" b="1" dirty="0" smtClean="0"/>
            </a:b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>Dėkoju vaikučiams ir tėveliams pasidalinusiems savo Velykiniais kiaušinių marginimo būdais, veiklomis,</a:t>
            </a:r>
            <a:br>
              <a:rPr lang="lt-LT" b="1" dirty="0" smtClean="0"/>
            </a:br>
            <a:r>
              <a:rPr lang="lt-LT" b="1" dirty="0" smtClean="0"/>
              <a:t>aktyviai dalyvavusiems eksperimente su kiaušiniu –jis  pavyko!</a:t>
            </a:r>
            <a:endParaRPr lang="en-GB" b="1" dirty="0"/>
          </a:p>
        </p:txBody>
      </p:sp>
      <p:pic>
        <p:nvPicPr>
          <p:cNvPr id="4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8" y="138074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pie mus - Kauno raj. Rokų mokykla-darže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98" y="6172200"/>
            <a:ext cx="59403" cy="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074">
            <a:off x="6506414" y="5210818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222">
            <a:off x="9461863" y="2309813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4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290354" y="810094"/>
            <a:ext cx="9224555" cy="1293028"/>
          </a:xfrm>
        </p:spPr>
        <p:txBody>
          <a:bodyPr>
            <a:normAutofit/>
          </a:bodyPr>
          <a:lstStyle/>
          <a:p>
            <a:pPr algn="l"/>
            <a:r>
              <a:rPr lang="lt-LT" sz="3600" b="1" dirty="0" smtClean="0"/>
              <a:t>O bandymai – labai įdomu ir...skanu</a:t>
            </a:r>
            <a:endParaRPr lang="en-GB" sz="3600" b="1" dirty="0"/>
          </a:p>
        </p:txBody>
      </p:sp>
      <p:pic>
        <p:nvPicPr>
          <p:cNvPr id="9218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63" y="2193926"/>
            <a:ext cx="2997274" cy="44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83" y="2193924"/>
            <a:ext cx="2603587" cy="44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2829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eived_25090844595588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0716" y="2103122"/>
            <a:ext cx="2634193" cy="46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33303" y="764373"/>
            <a:ext cx="9109167" cy="1293028"/>
          </a:xfrm>
        </p:spPr>
        <p:txBody>
          <a:bodyPr>
            <a:normAutofit/>
          </a:bodyPr>
          <a:lstStyle/>
          <a:p>
            <a:pPr algn="l"/>
            <a:r>
              <a:rPr lang="lt-LT" sz="3600" b="1" dirty="0" smtClean="0"/>
              <a:t>Markas noriai atlieka užduotėles </a:t>
            </a:r>
            <a:endParaRPr lang="en-GB" sz="3600" b="1" dirty="0"/>
          </a:p>
        </p:txBody>
      </p:sp>
      <p:pic>
        <p:nvPicPr>
          <p:cNvPr id="2050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2829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47" y="2194370"/>
            <a:ext cx="3177036" cy="42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37" y="2194370"/>
            <a:ext cx="3137620" cy="41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8" y="2213030"/>
            <a:ext cx="3166483" cy="42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4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325189" y="764373"/>
            <a:ext cx="9181011" cy="1293028"/>
          </a:xfrm>
        </p:spPr>
        <p:txBody>
          <a:bodyPr>
            <a:normAutofit/>
          </a:bodyPr>
          <a:lstStyle/>
          <a:p>
            <a:r>
              <a:rPr lang="lt-LT" sz="3600" b="1" dirty="0" smtClean="0"/>
              <a:t>Tautvydas su smilte-lavina rankelę</a:t>
            </a:r>
            <a:endParaRPr lang="en-GB" sz="3600" b="1" dirty="0"/>
          </a:p>
        </p:txBody>
      </p:sp>
      <p:pic>
        <p:nvPicPr>
          <p:cNvPr id="5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83" y="2193925"/>
            <a:ext cx="3018234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72" y="2193925"/>
            <a:ext cx="3018234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66" y="2193924"/>
            <a:ext cx="3018234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2829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7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3184525" y="763588"/>
            <a:ext cx="9007475" cy="1293812"/>
          </a:xfrm>
        </p:spPr>
        <p:txBody>
          <a:bodyPr>
            <a:normAutofit/>
          </a:bodyPr>
          <a:lstStyle/>
          <a:p>
            <a:pPr algn="l"/>
            <a:r>
              <a:rPr lang="lt-LT" sz="3600" b="1" dirty="0" smtClean="0"/>
              <a:t>Urtė ne tik mėgsta įvairias  užduotėles, bet ir groti </a:t>
            </a:r>
            <a:endParaRPr lang="en-GB" sz="3600" b="1" dirty="0"/>
          </a:p>
        </p:txBody>
      </p:sp>
      <p:pic>
        <p:nvPicPr>
          <p:cNvPr id="6150" name="Picture 6" descr="Rasa Grigienė nuotrauka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49" y="2297965"/>
            <a:ext cx="2998788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51" y="2297965"/>
            <a:ext cx="3043407" cy="40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2829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2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368731" y="764373"/>
            <a:ext cx="9137469" cy="1293028"/>
          </a:xfrm>
        </p:spPr>
        <p:txBody>
          <a:bodyPr/>
          <a:lstStyle/>
          <a:p>
            <a:pPr algn="just"/>
            <a:r>
              <a:rPr lang="lt-LT" b="1" dirty="0" smtClean="0"/>
              <a:t>O nuo čia, prasideda </a:t>
            </a:r>
            <a:r>
              <a:rPr lang="lt-LT" b="1" dirty="0" err="1" smtClean="0"/>
              <a:t>velykos</a:t>
            </a:r>
            <a:r>
              <a:rPr lang="lt-LT" b="1" dirty="0" smtClean="0"/>
              <a:t>!</a:t>
            </a:r>
            <a:endParaRPr lang="en-GB" b="1" dirty="0"/>
          </a:p>
        </p:txBody>
      </p:sp>
      <p:pic>
        <p:nvPicPr>
          <p:cNvPr id="4098" name="Picture 2" descr="Rasa Grigienė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09" y="2193925"/>
            <a:ext cx="3049703" cy="40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04" y="2193924"/>
            <a:ext cx="3018234" cy="40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2829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urinio vietos rezervavimo ženklas 6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33" y="2193925"/>
            <a:ext cx="3025734" cy="4058829"/>
          </a:xfrm>
        </p:spPr>
      </p:pic>
    </p:spTree>
    <p:extLst>
      <p:ext uri="{BB962C8B-B14F-4D97-AF65-F5344CB8AC3E}">
        <p14:creationId xmlns:p14="http://schemas.microsoft.com/office/powerpoint/2010/main" val="273557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1293812"/>
          </a:xfrm>
        </p:spPr>
        <p:txBody>
          <a:bodyPr/>
          <a:lstStyle/>
          <a:p>
            <a:pPr algn="l"/>
            <a:r>
              <a:rPr lang="lt-LT" b="1" dirty="0" smtClean="0"/>
              <a:t>Argi ne puiku?</a:t>
            </a:r>
            <a:endParaRPr lang="en-GB" b="1" dirty="0"/>
          </a:p>
        </p:txBody>
      </p:sp>
      <p:pic>
        <p:nvPicPr>
          <p:cNvPr id="3076" name="Picture 4" descr="Rasa Grigienė nuotrauka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3" y="2236349"/>
            <a:ext cx="2584450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80" y="2193925"/>
            <a:ext cx="2757066" cy="44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13" y="2236349"/>
            <a:ext cx="2541452" cy="457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2829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9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1293812"/>
          </a:xfrm>
        </p:spPr>
        <p:txBody>
          <a:bodyPr/>
          <a:lstStyle/>
          <a:p>
            <a:pPr algn="l"/>
            <a:r>
              <a:rPr lang="lt-LT" b="1" dirty="0" smtClean="0"/>
              <a:t>Juk, puiku, tiesa?</a:t>
            </a:r>
            <a:endParaRPr lang="en-GB" b="1" dirty="0"/>
          </a:p>
        </p:txBody>
      </p:sp>
      <p:pic>
        <p:nvPicPr>
          <p:cNvPr id="5122" name="Picture 2" descr="Rasa Grigienė nuotrauka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0" y="2438762"/>
            <a:ext cx="3017838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83" y="2437765"/>
            <a:ext cx="3018234" cy="415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42" y="2437765"/>
            <a:ext cx="2949118" cy="415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pie mus - Kauno raj. Rokų mokykla-daržel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2829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97391"/>
      </p:ext>
    </p:extLst>
  </p:cSld>
  <p:clrMapOvr>
    <a:masterClrMapping/>
  </p:clrMapOvr>
</p:sld>
</file>

<file path=ppt/theme/theme1.xml><?xml version="1.0" encoding="utf-8"?>
<a:theme xmlns:a="http://schemas.openxmlformats.org/drawingml/2006/main" name="Garų pėdsakas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TM04033937[[fn=Garų pėdsakas]]</Template>
  <TotalTime>298</TotalTime>
  <Words>123</Words>
  <Application>Microsoft Office PowerPoint</Application>
  <PresentationFormat>Plačiaekranė</PresentationFormat>
  <Paragraphs>19</Paragraphs>
  <Slides>11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Garų pėdsakas</vt:lpstr>
      <vt:lpstr>„boružėlių“ grupė savaitės tema „Riedėkit, margučiai“ 2020 04 06 -2020 04 10</vt:lpstr>
      <vt:lpstr>  Ši savaitė puiki –šventiška, pilna laukimo                              ir veiklos!  Dėkoju vaikučiams ir tėveliams pasidalinusiems savo Velykiniais kiaušinių marginimo būdais, veiklomis, aktyviai dalyvavusiems eksperimente su kiaušiniu –jis  pavyko!</vt:lpstr>
      <vt:lpstr>O bandymai – labai įdomu ir...skanu</vt:lpstr>
      <vt:lpstr>Markas noriai atlieka užduotėles </vt:lpstr>
      <vt:lpstr>Tautvydas su smilte-lavina rankelę</vt:lpstr>
      <vt:lpstr>Urtė ne tik mėgsta įvairias  užduotėles, bet ir groti </vt:lpstr>
      <vt:lpstr>O nuo čia, prasideda velykos!</vt:lpstr>
      <vt:lpstr>Argi ne puiku?</vt:lpstr>
      <vt:lpstr>Juk, puiku, tiesa?</vt:lpstr>
      <vt:lpstr>Darbymetis  rugilytės namuose,</vt:lpstr>
      <vt:lpstr>Ir Austėjos, gabijos bei Urtės...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„boružėlių“ grupė savaitės tema „Riedėkit, margučiai“ 2020 04 06 -2020 04 10</dc:title>
  <dc:creator>Pc</dc:creator>
  <cp:lastModifiedBy>Pc</cp:lastModifiedBy>
  <cp:revision>20</cp:revision>
  <dcterms:created xsi:type="dcterms:W3CDTF">2020-04-15T09:05:47Z</dcterms:created>
  <dcterms:modified xsi:type="dcterms:W3CDTF">2020-04-16T06:40:27Z</dcterms:modified>
</cp:coreProperties>
</file>