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4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842838" y="-262393"/>
            <a:ext cx="9160827" cy="4317557"/>
          </a:xfrm>
        </p:spPr>
        <p:txBody>
          <a:bodyPr>
            <a:noAutofit/>
          </a:bodyPr>
          <a:lstStyle/>
          <a:p>
            <a:pPr algn="l"/>
            <a:r>
              <a:rPr lang="lt-LT" sz="4400" dirty="0" smtClean="0"/>
              <a:t/>
            </a:r>
            <a:br>
              <a:rPr lang="lt-LT" sz="4400" dirty="0" smtClean="0"/>
            </a:br>
            <a:r>
              <a:rPr lang="lt-LT" sz="4400" dirty="0"/>
              <a:t/>
            </a:r>
            <a:br>
              <a:rPr lang="lt-LT" sz="4400" dirty="0"/>
            </a:br>
            <a:r>
              <a:rPr lang="lt-LT" sz="4400" dirty="0" smtClean="0"/>
              <a:t>„</a:t>
            </a:r>
            <a:r>
              <a:rPr lang="lt-LT" sz="5400" dirty="0" smtClean="0"/>
              <a:t>Boružėlių“ grupė</a:t>
            </a:r>
            <a:br>
              <a:rPr lang="lt-LT" sz="5400" dirty="0" smtClean="0"/>
            </a:br>
            <a:r>
              <a:rPr lang="lt-LT" sz="5400" dirty="0" smtClean="0"/>
              <a:t>    </a:t>
            </a:r>
            <a:r>
              <a:rPr lang="lt-LT" sz="4000" dirty="0" smtClean="0"/>
              <a:t>2020 04 13 - 04 17</a:t>
            </a:r>
            <a:br>
              <a:rPr lang="lt-LT" sz="4000" dirty="0" smtClean="0"/>
            </a:br>
            <a:r>
              <a:rPr lang="lt-LT" sz="3600" b="1" dirty="0" smtClean="0"/>
              <a:t>savaitės tema „vabalėlių karalystė“</a:t>
            </a:r>
            <a:br>
              <a:rPr lang="lt-LT" sz="3600" b="1" dirty="0" smtClean="0"/>
            </a:br>
            <a:r>
              <a:rPr lang="lt-LT" sz="2800" dirty="0" smtClean="0"/>
              <a:t>projektinė veikla: „Mankštiname pirštelius“</a:t>
            </a:r>
            <a:br>
              <a:rPr lang="lt-LT" sz="2800" dirty="0" smtClean="0"/>
            </a:br>
            <a:r>
              <a:rPr lang="lt-LT" sz="4000" dirty="0" smtClean="0"/>
              <a:t/>
            </a:r>
            <a:br>
              <a:rPr lang="lt-LT" sz="4000" dirty="0" smtClean="0"/>
            </a:br>
            <a:endParaRPr lang="en-GB" sz="5400" dirty="0"/>
          </a:p>
        </p:txBody>
      </p:sp>
      <p:sp>
        <p:nvSpPr>
          <p:cNvPr id="6" name="Antrinis pavadinimas 5"/>
          <p:cNvSpPr>
            <a:spLocks noGrp="1"/>
          </p:cNvSpPr>
          <p:nvPr>
            <p:ph type="subTitle" idx="1"/>
          </p:nvPr>
        </p:nvSpPr>
        <p:spPr>
          <a:xfrm>
            <a:off x="946205" y="3204376"/>
            <a:ext cx="8375225" cy="3315694"/>
          </a:xfrm>
        </p:spPr>
        <p:txBody>
          <a:bodyPr>
            <a:normAutofit/>
          </a:bodyPr>
          <a:lstStyle/>
          <a:p>
            <a:pPr algn="l"/>
            <a:r>
              <a:rPr lang="lt-LT" b="1" dirty="0">
                <a:solidFill>
                  <a:schemeClr val="tx1"/>
                </a:solidFill>
              </a:rPr>
              <a:t>Tikslas: </a:t>
            </a:r>
            <a:r>
              <a:rPr lang="lt-LT" dirty="0">
                <a:solidFill>
                  <a:schemeClr val="tx1"/>
                </a:solidFill>
              </a:rPr>
              <a:t>ugdyti vaikų meilę gamtai, vabalėliams.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lt-LT" b="1" dirty="0">
                <a:solidFill>
                  <a:schemeClr val="tx1"/>
                </a:solidFill>
              </a:rPr>
              <a:t>Uždaviniai:</a:t>
            </a:r>
            <a:endParaRPr lang="en-GB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Supažindinti su vabalėlių pasauliu</a:t>
            </a:r>
            <a:r>
              <a:rPr lang="lt-LT" dirty="0" smtClean="0">
                <a:solidFill>
                  <a:schemeClr val="tx1"/>
                </a:solidFill>
              </a:rPr>
              <a:t>;</a:t>
            </a:r>
            <a:endParaRPr lang="lt-LT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</a:rPr>
              <a:t> Įtvirtinti </a:t>
            </a:r>
            <a:r>
              <a:rPr lang="lt-LT" dirty="0">
                <a:solidFill>
                  <a:schemeClr val="tx1"/>
                </a:solidFill>
              </a:rPr>
              <a:t>kelių vabalėlių pavadinimus, geometrinių figūrų sąvokas, skaičiavimą, lavinti atminį, dėmesio </a:t>
            </a:r>
            <a:r>
              <a:rPr lang="lt-LT" dirty="0" smtClean="0">
                <a:solidFill>
                  <a:schemeClr val="tx1"/>
                </a:solidFill>
              </a:rPr>
              <a:t>sukaupimą.</a:t>
            </a:r>
            <a:endParaRPr lang="lt-LT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</a:rPr>
              <a:t>Stiprinti </a:t>
            </a:r>
            <a:r>
              <a:rPr lang="lt-LT" dirty="0">
                <a:solidFill>
                  <a:schemeClr val="tx1"/>
                </a:solidFill>
              </a:rPr>
              <a:t>smulkiosios motorikos įgūdžius.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/>
          </a:p>
        </p:txBody>
      </p:sp>
      <p:sp>
        <p:nvSpPr>
          <p:cNvPr id="7" name="Pavadinimas 1"/>
          <p:cNvSpPr txBox="1">
            <a:spLocks/>
          </p:cNvSpPr>
          <p:nvPr/>
        </p:nvSpPr>
        <p:spPr>
          <a:xfrm>
            <a:off x="10959135" y="2196448"/>
            <a:ext cx="7755291" cy="1110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„Boružėlių“ grupė</a:t>
            </a:r>
            <a:br>
              <a:rPr lang="lt-LT" smtClean="0"/>
            </a:br>
            <a:r>
              <a:rPr lang="lt-LT" smtClean="0"/>
              <a:t>2020 04 13 - 04 17</a:t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endParaRPr lang="en-GB" dirty="0"/>
          </a:p>
        </p:txBody>
      </p:sp>
      <p:pic>
        <p:nvPicPr>
          <p:cNvPr id="8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70" y="243038"/>
            <a:ext cx="3342640" cy="25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8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err="1" smtClean="0"/>
              <a:t>Augustėlis</a:t>
            </a:r>
            <a:r>
              <a:rPr lang="lt-LT" dirty="0" smtClean="0"/>
              <a:t> pilnas veiklos...</a:t>
            </a:r>
            <a:endParaRPr lang="en-GB" dirty="0"/>
          </a:p>
        </p:txBody>
      </p:sp>
      <p:pic>
        <p:nvPicPr>
          <p:cNvPr id="8194" name="Picture 2" descr="Rasa Grigienė nuotrauka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" y="2887180"/>
            <a:ext cx="2267449" cy="34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96" y="2901094"/>
            <a:ext cx="2506604" cy="34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07" y="2901095"/>
            <a:ext cx="2271010" cy="34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31" y="2901095"/>
            <a:ext cx="2612620" cy="34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43" y="221532"/>
            <a:ext cx="3184596" cy="23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9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err="1" smtClean="0"/>
              <a:t>Tautvydėlis</a:t>
            </a:r>
            <a:r>
              <a:rPr lang="lt-LT" dirty="0" smtClean="0"/>
              <a:t>  daro darbelius, ir ne vienas...</a:t>
            </a:r>
            <a:endParaRPr lang="en-GB" dirty="0"/>
          </a:p>
        </p:txBody>
      </p:sp>
      <p:pic>
        <p:nvPicPr>
          <p:cNvPr id="10242" name="Picture 2" descr="Rasa Grigienė nuotrauka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2" y="2486233"/>
            <a:ext cx="256817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04" y="2486234"/>
            <a:ext cx="2379189" cy="33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18" y="2486233"/>
            <a:ext cx="3969771" cy="33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61" y="346977"/>
            <a:ext cx="2376940" cy="17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7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ctrTitle"/>
          </p:nvPr>
        </p:nvSpPr>
        <p:spPr>
          <a:xfrm>
            <a:off x="532737" y="839610"/>
            <a:ext cx="9987764" cy="1537829"/>
          </a:xfrm>
        </p:spPr>
        <p:txBody>
          <a:bodyPr>
            <a:normAutofit/>
          </a:bodyPr>
          <a:lstStyle/>
          <a:p>
            <a:pPr algn="l"/>
            <a:r>
              <a:rPr lang="lt-LT" dirty="0" smtClean="0"/>
              <a:t>Ši savaitė – tikra vabalėlių</a:t>
            </a:r>
            <a:br>
              <a:rPr lang="lt-LT" dirty="0" smtClean="0"/>
            </a:br>
            <a:r>
              <a:rPr lang="lt-LT" dirty="0"/>
              <a:t> </a:t>
            </a:r>
            <a:r>
              <a:rPr lang="lt-LT" dirty="0" smtClean="0"/>
              <a:t>         karalystė!</a:t>
            </a:r>
            <a:endParaRPr lang="en-GB" dirty="0"/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532738" y="2862904"/>
            <a:ext cx="8762338" cy="2394895"/>
          </a:xfrm>
        </p:spPr>
        <p:txBody>
          <a:bodyPr>
            <a:noAutofit/>
          </a:bodyPr>
          <a:lstStyle/>
          <a:p>
            <a:r>
              <a:rPr lang="lt-LT" sz="2400" dirty="0" smtClean="0">
                <a:solidFill>
                  <a:schemeClr val="tx1"/>
                </a:solidFill>
              </a:rPr>
              <a:t>Tuo įsitikinsite, pamatę nuotraukėles.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Ne veltui  esame „boružėlės“.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Dėkoju visiems vaikučiams ir tėveliams dariusiems vabalėlius.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Didžiulė padėka Markučio tėveliui – už sukurtą filmuką apie vabalėlius, kuriuos markas rado pievoje!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75" y="354142"/>
            <a:ext cx="3342640" cy="25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5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2" y="2918771"/>
            <a:ext cx="2496710" cy="36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12" y="2918771"/>
            <a:ext cx="2655737" cy="36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Markui, kaip visada sekasi, puikiai!</a:t>
            </a:r>
            <a:endParaRPr lang="en-GB" dirty="0"/>
          </a:p>
        </p:txBody>
      </p:sp>
      <p:pic>
        <p:nvPicPr>
          <p:cNvPr id="9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60" y="130225"/>
            <a:ext cx="3342640" cy="25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1" y="2918770"/>
            <a:ext cx="2608552" cy="36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asa Grigienė nuotrauka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02" y="2918770"/>
            <a:ext cx="2692835" cy="35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9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21" y="162223"/>
            <a:ext cx="3342640" cy="25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" y="2862904"/>
            <a:ext cx="2599748" cy="36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err="1" smtClean="0"/>
              <a:t>Nojus</a:t>
            </a:r>
            <a:r>
              <a:rPr lang="lt-LT" dirty="0" smtClean="0"/>
              <a:t> stengiasi atlikti darbelius, </a:t>
            </a:r>
            <a:br>
              <a:rPr lang="lt-LT" dirty="0" smtClean="0"/>
            </a:br>
            <a:r>
              <a:rPr lang="lt-LT" dirty="0" smtClean="0"/>
              <a:t>lavinti rankelę</a:t>
            </a:r>
            <a:endParaRPr lang="en-GB" dirty="0"/>
          </a:p>
        </p:txBody>
      </p:sp>
      <p:pic>
        <p:nvPicPr>
          <p:cNvPr id="5124" name="Picture 4" descr="Rasa Grigienė nuotrauka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1" y="2839266"/>
            <a:ext cx="2450507" cy="36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eta Ma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77" y="2862904"/>
            <a:ext cx="2552893" cy="35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neta Ma nuotrauka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9266"/>
            <a:ext cx="2701218" cy="36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0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Štai kokia boružėlė </a:t>
            </a:r>
            <a:r>
              <a:rPr lang="lt-LT" dirty="0" err="1" smtClean="0"/>
              <a:t>rugilytės</a:t>
            </a:r>
            <a:endParaRPr lang="en-GB" dirty="0"/>
          </a:p>
        </p:txBody>
      </p:sp>
      <p:pic>
        <p:nvPicPr>
          <p:cNvPr id="11266" name="Picture 2" descr="Rasa Grigienė nuotrauka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78" y="2942211"/>
            <a:ext cx="2631882" cy="35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4" y="2942211"/>
            <a:ext cx="2824726" cy="36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90" y="2942211"/>
            <a:ext cx="2695492" cy="36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73" y="136688"/>
            <a:ext cx="3342640" cy="25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1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 smtClean="0"/>
              <a:t>Dirbo... </a:t>
            </a:r>
            <a:r>
              <a:rPr lang="lt-LT" sz="2800" dirty="0" err="1" smtClean="0"/>
              <a:t>dirbo</a:t>
            </a:r>
            <a:r>
              <a:rPr lang="lt-LT" sz="2800" dirty="0" smtClean="0"/>
              <a:t> visą savaitę ir ąžuolas su smilte</a:t>
            </a:r>
            <a:endParaRPr lang="en-GB" sz="2800" dirty="0"/>
          </a:p>
        </p:txBody>
      </p:sp>
      <p:pic>
        <p:nvPicPr>
          <p:cNvPr id="12290" name="Picture 2" descr="Erika Gurevičiūtė nuotrauka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5" y="2769600"/>
            <a:ext cx="3150141" cy="36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03" y="2769600"/>
            <a:ext cx="2970868" cy="36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1" y="162223"/>
            <a:ext cx="3214723" cy="24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51" y="2769600"/>
            <a:ext cx="2830663" cy="36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7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Agotėlė susikaupusi  lavina rankelę...</a:t>
            </a:r>
            <a:endParaRPr lang="en-GB" dirty="0"/>
          </a:p>
        </p:txBody>
      </p:sp>
      <p:pic>
        <p:nvPicPr>
          <p:cNvPr id="6146" name="Picture 2" descr="Rasa Grigienė nuotrauka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7" y="2812236"/>
            <a:ext cx="2568177" cy="36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3" y="2812236"/>
            <a:ext cx="2727822" cy="36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83" y="2812235"/>
            <a:ext cx="2641583" cy="36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564" y="2812235"/>
            <a:ext cx="2790669" cy="36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42" y="130225"/>
            <a:ext cx="3174258" cy="23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4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Agotėlė namie turi veiklos...</a:t>
            </a:r>
            <a:endParaRPr lang="en-GB" dirty="0"/>
          </a:p>
        </p:txBody>
      </p:sp>
      <p:pic>
        <p:nvPicPr>
          <p:cNvPr id="9220" name="Picture 4" descr="https://scontent.fkun1-1.fna.fbcdn.net/v/t1.0-9/93643941_2346150602348885_4622204157112090624_n.jpg?_nc_cat=103&amp;_nc_sid=07e735&amp;_nc_ohc=K05_qTaAcdIAX8qjJOb&amp;_nc_ht=scontent.fkun1-1.fna&amp;oh=8b02fbee665924b7dce26616be0b0acf&amp;oe=5EC358A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" y="2830368"/>
            <a:ext cx="2408670" cy="38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63" y="2814764"/>
            <a:ext cx="2528515" cy="39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43" y="2814764"/>
            <a:ext cx="2406495" cy="38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66" y="2814764"/>
            <a:ext cx="2430242" cy="38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46" y="130226"/>
            <a:ext cx="2761753" cy="207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Mielos boružėlės Austytės, gabijos, </a:t>
            </a:r>
            <a:br>
              <a:rPr lang="lt-LT" dirty="0" smtClean="0"/>
            </a:br>
            <a:r>
              <a:rPr lang="lt-LT" dirty="0" err="1" smtClean="0"/>
              <a:t>dominyko</a:t>
            </a:r>
            <a:r>
              <a:rPr lang="lt-LT" dirty="0" smtClean="0"/>
              <a:t> ir Lauryno rankelėse</a:t>
            </a:r>
            <a:endParaRPr lang="en-GB" dirty="0"/>
          </a:p>
        </p:txBody>
      </p:sp>
      <p:pic>
        <p:nvPicPr>
          <p:cNvPr id="7170" name="Picture 2" descr="Rasa Grigienė nuotrauka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9" y="2573697"/>
            <a:ext cx="2168422" cy="39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31" y="2573698"/>
            <a:ext cx="2862471" cy="39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32" y="2573697"/>
            <a:ext cx="2347362" cy="39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dita Pečiul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831" y="2568271"/>
            <a:ext cx="2337683" cy="39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ktinė LEMPUTĖ Boružėlė, vaikams nuo gimimo babyono (960/01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971" y="298048"/>
            <a:ext cx="2632829" cy="197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21202"/>
      </p:ext>
    </p:extLst>
  </p:cSld>
  <p:clrMapOvr>
    <a:masterClrMapping/>
  </p:clrMapOvr>
</p:sld>
</file>

<file path=ppt/theme/theme1.xml><?xml version="1.0" encoding="utf-8"?>
<a:theme xmlns:a="http://schemas.openxmlformats.org/drawingml/2006/main" name="Lašelis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TM04033925[[fn=Lašelis]]</Template>
  <TotalTime>86</TotalTime>
  <Words>138</Words>
  <Application>Microsoft Office PowerPoint</Application>
  <PresentationFormat>Plačiaekranė</PresentationFormat>
  <Paragraphs>21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4" baseType="lpstr">
      <vt:lpstr>Arial</vt:lpstr>
      <vt:lpstr>Tw Cen MT</vt:lpstr>
      <vt:lpstr>Lašelis</vt:lpstr>
      <vt:lpstr>  „Boružėlių“ grupė     2020 04 13 - 04 17 savaitės tema „vabalėlių karalystė“ projektinė veikla: „Mankštiname pirštelius“  </vt:lpstr>
      <vt:lpstr>Ši savaitė – tikra vabalėlių           karalystė!</vt:lpstr>
      <vt:lpstr>Markui, kaip visada sekasi, puikiai!</vt:lpstr>
      <vt:lpstr>Nojus stengiasi atlikti darbelius,  lavinti rankelę</vt:lpstr>
      <vt:lpstr>Štai kokia boružėlė rugilytės</vt:lpstr>
      <vt:lpstr>Dirbo... dirbo visą savaitę ir ąžuolas su smilte</vt:lpstr>
      <vt:lpstr>Agotėlė susikaupusi  lavina rankelę...</vt:lpstr>
      <vt:lpstr>Agotėlė namie turi veiklos...</vt:lpstr>
      <vt:lpstr>Mielos boružėlės Austytės, gabijos,  dominyko ir Lauryno rankelėse</vt:lpstr>
      <vt:lpstr>Augustėlis pilnas veiklos...</vt:lpstr>
      <vt:lpstr>Tautvydėlis  daro darbelius, ir ne vienas...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„Boružėlių“ grupė 2020 04 13 - 04 17</dc:title>
  <dc:creator>Pc</dc:creator>
  <cp:lastModifiedBy>Pc</cp:lastModifiedBy>
  <cp:revision>13</cp:revision>
  <dcterms:created xsi:type="dcterms:W3CDTF">2020-04-20T05:54:36Z</dcterms:created>
  <dcterms:modified xsi:type="dcterms:W3CDTF">2020-04-20T07:23:58Z</dcterms:modified>
</cp:coreProperties>
</file>