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4CC45-04EA-49DE-8308-9E7E9C8C28D7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4B95-D90D-4984-8FAD-FE5835F02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44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4CC45-04EA-49DE-8308-9E7E9C8C28D7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4B95-D90D-4984-8FAD-FE5835F02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517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4CC45-04EA-49DE-8308-9E7E9C8C28D7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4B95-D90D-4984-8FAD-FE5835F02349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6590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4CC45-04EA-49DE-8308-9E7E9C8C28D7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4B95-D90D-4984-8FAD-FE5835F02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146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o pavadinimas kortelė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4CC45-04EA-49DE-8308-9E7E9C8C28D7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4B95-D90D-4984-8FAD-FE5835F02349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906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rba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4CC45-04EA-49DE-8308-9E7E9C8C28D7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4B95-D90D-4984-8FAD-FE5835F02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961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4CC45-04EA-49DE-8308-9E7E9C8C28D7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4B95-D90D-4984-8FAD-FE5835F02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270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4CC45-04EA-49DE-8308-9E7E9C8C28D7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4B95-D90D-4984-8FAD-FE5835F02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124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4CC45-04EA-49DE-8308-9E7E9C8C28D7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4B95-D90D-4984-8FAD-FE5835F02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404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4CC45-04EA-49DE-8308-9E7E9C8C28D7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4B95-D90D-4984-8FAD-FE5835F02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342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4CC45-04EA-49DE-8308-9E7E9C8C28D7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4B95-D90D-4984-8FAD-FE5835F02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922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4CC45-04EA-49DE-8308-9E7E9C8C28D7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4B95-D90D-4984-8FAD-FE5835F02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122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4CC45-04EA-49DE-8308-9E7E9C8C28D7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4B95-D90D-4984-8FAD-FE5835F02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073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4CC45-04EA-49DE-8308-9E7E9C8C28D7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4B95-D90D-4984-8FAD-FE5835F02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511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4CC45-04EA-49DE-8308-9E7E9C8C28D7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4B95-D90D-4984-8FAD-FE5835F02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71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4CC45-04EA-49DE-8308-9E7E9C8C28D7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4B95-D90D-4984-8FAD-FE5835F02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577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4CC45-04EA-49DE-8308-9E7E9C8C28D7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3F64B95-D90D-4984-8FAD-FE5835F02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9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4800" dirty="0" smtClean="0"/>
              <a:t>         </a:t>
            </a:r>
            <a:r>
              <a:rPr lang="lt-LT" sz="6000" b="1" dirty="0" smtClean="0">
                <a:solidFill>
                  <a:srgbClr val="FF0000"/>
                </a:solidFill>
              </a:rPr>
              <a:t>„Boružėlių“ </a:t>
            </a:r>
            <a:r>
              <a:rPr lang="lt-LT" sz="6000" b="1" dirty="0" smtClean="0"/>
              <a:t>grupė</a:t>
            </a:r>
            <a:endParaRPr lang="en-GB" sz="6000" b="1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lt-LT" dirty="0" smtClean="0"/>
              <a:t>     </a:t>
            </a:r>
            <a:r>
              <a:rPr lang="lt-LT" sz="3600" b="1" dirty="0" smtClean="0"/>
              <a:t>Kūrybinės raiškos savaitė   „Draugų savaitė“</a:t>
            </a:r>
          </a:p>
          <a:p>
            <a:pPr marL="0" indent="0" algn="ctr">
              <a:buNone/>
            </a:pPr>
            <a:r>
              <a:rPr lang="lt-LT" dirty="0"/>
              <a:t>	</a:t>
            </a:r>
            <a:r>
              <a:rPr lang="lt-LT" sz="2400" dirty="0" smtClean="0"/>
              <a:t>2020 03 30 – 2020 04 03</a:t>
            </a:r>
          </a:p>
          <a:p>
            <a:pPr marL="0" indent="0">
              <a:buNone/>
            </a:pPr>
            <a:r>
              <a:rPr lang="lt-LT" sz="2400" dirty="0"/>
              <a:t>	</a:t>
            </a:r>
            <a:r>
              <a:rPr lang="lt-L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Projektinė veikla („Smagūs </a:t>
            </a:r>
            <a:r>
              <a:rPr lang="lt-L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pirštukų </a:t>
            </a:r>
            <a:r>
              <a:rPr lang="lt-L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žaidimai„) –“Kaktusas“</a:t>
            </a:r>
          </a:p>
          <a:p>
            <a:pPr marL="0" indent="0">
              <a:buNone/>
            </a:pPr>
            <a:r>
              <a:rPr lang="lt-LT" sz="24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lt-L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ikslas: </a:t>
            </a:r>
            <a:r>
              <a:rPr lang="lt-L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sukviesti tėvelius ir vaikučius nuotoliniam darbui  namuose.</a:t>
            </a:r>
          </a:p>
          <a:p>
            <a:pPr marL="0" indent="0">
              <a:buNone/>
            </a:pPr>
            <a:r>
              <a:rPr lang="lt-L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Uždaviniai: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lt-L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Supažindinti tėvelius, kaip tai vyks, iš anksto paruoštame laiške;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lt-L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Bendrauti ir bendradarbiauti su tėveliais individualiai, atsakyti į jiems rūpimus klausimus...;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lt-L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Pasiūlyti ugdytiniams </a:t>
            </a:r>
            <a:r>
              <a:rPr lang="lt-L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įv</a:t>
            </a:r>
            <a:r>
              <a:rPr lang="lt-L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veiklų, užduočių gaunant iš jų grįžtamąjį ryšį.</a:t>
            </a:r>
          </a:p>
          <a:p>
            <a:pPr>
              <a:buFont typeface="Courier New" panose="02070309020205020404" pitchFamily="49" charset="0"/>
              <a:buChar char="o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Happy ladybird Royalty Free Vector Image - VectorStock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10697" r="8613" b="19713"/>
          <a:stretch/>
        </p:blipFill>
        <p:spPr bwMode="auto">
          <a:xfrm>
            <a:off x="9556750" y="196057"/>
            <a:ext cx="1797050" cy="1562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5715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/>
              <a:t>Kai veikla įdomi, ja noriai užsiima </a:t>
            </a:r>
            <a:r>
              <a:rPr lang="lt-LT" b="1" dirty="0" err="1" smtClean="0"/>
              <a:t>Emutė</a:t>
            </a:r>
            <a:r>
              <a:rPr lang="lt-LT" b="1" dirty="0" smtClean="0"/>
              <a:t>, </a:t>
            </a:r>
            <a:r>
              <a:rPr lang="lt-LT" b="1" dirty="0" err="1" smtClean="0"/>
              <a:t>Rugilė</a:t>
            </a:r>
            <a:r>
              <a:rPr lang="lt-LT" b="1" dirty="0"/>
              <a:t> </a:t>
            </a:r>
            <a:r>
              <a:rPr lang="lt-LT" b="1" dirty="0" smtClean="0"/>
              <a:t>ir </a:t>
            </a:r>
            <a:r>
              <a:rPr lang="lt-LT" b="1" dirty="0"/>
              <a:t>A</a:t>
            </a:r>
            <a:r>
              <a:rPr lang="lt-LT" b="1" dirty="0" smtClean="0"/>
              <a:t>gota </a:t>
            </a:r>
            <a:endParaRPr lang="en-GB" b="1" dirty="0"/>
          </a:p>
        </p:txBody>
      </p:sp>
      <p:pic>
        <p:nvPicPr>
          <p:cNvPr id="5" name="Picture 4" descr="https://scontent.fkun1-1.fna.fbcdn.net/v/t1.0-9/91876885_2335376850092927_9144444586792321024_n.jpg?_nc_cat=105&amp;_nc_sid=07e735&amp;_nc_ohc=ujb664d92rQAX9jveAs&amp;_nc_ht=scontent.fkun1-1.fna&amp;oh=ce677afc1af93ce7fcfa5eb518552ea5&amp;oe=5EBA166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308" y="2008505"/>
            <a:ext cx="239323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Rasa Grigienė nuotrauka.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2086" y="1930400"/>
            <a:ext cx="2974028" cy="432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Rasa Grigienė nuotrauka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704" y="1946333"/>
            <a:ext cx="2532016" cy="430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appy ladybird Royalty Free Vector Image - VectorStock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10697" r="8613" b="19713"/>
          <a:stretch/>
        </p:blipFill>
        <p:spPr bwMode="auto">
          <a:xfrm>
            <a:off x="10067010" y="128588"/>
            <a:ext cx="1797050" cy="1562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84061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/>
              <a:t>Lavina rankelę ir Dominykas. Šaunu!</a:t>
            </a:r>
            <a:endParaRPr lang="en-GB" b="1" dirty="0"/>
          </a:p>
        </p:txBody>
      </p:sp>
      <p:pic>
        <p:nvPicPr>
          <p:cNvPr id="10242" name="Picture 2" descr="Rasa Grigienė nuotrauka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2380"/>
            <a:ext cx="238896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Rasa Grigienė nuotrauka.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857" y="1982380"/>
            <a:ext cx="242949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Rasa Grigienė nuotrauka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321" y="1982380"/>
            <a:ext cx="2454638" cy="447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Rasa Grigienė nuotrauka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977" y="1982380"/>
            <a:ext cx="210847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appy ladybird Royalty Free Vector Image - VectorStock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10697" r="8613" b="19713"/>
          <a:stretch/>
        </p:blipFill>
        <p:spPr bwMode="auto">
          <a:xfrm>
            <a:off x="10067010" y="128588"/>
            <a:ext cx="1797050" cy="1562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2" descr="Happy ladybird Royalty Free Vector Image - VectorStock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10697" r="8613" b="19713"/>
          <a:stretch/>
        </p:blipFill>
        <p:spPr bwMode="auto">
          <a:xfrm>
            <a:off x="10143399" y="128588"/>
            <a:ext cx="1797050" cy="1562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33210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 smtClean="0"/>
              <a:t>Mėgsta atlikti pateiktas užduotėles, </a:t>
            </a:r>
            <a:br>
              <a:rPr lang="lt-LT" b="1" dirty="0" smtClean="0"/>
            </a:br>
            <a:r>
              <a:rPr lang="lt-LT" b="1" dirty="0" smtClean="0"/>
              <a:t>spalvinti ir Liepa</a:t>
            </a:r>
            <a:endParaRPr lang="en-GB" b="1" dirty="0"/>
          </a:p>
        </p:txBody>
      </p:sp>
      <p:pic>
        <p:nvPicPr>
          <p:cNvPr id="11266" name="Picture 2" descr="Rasa Grigienė nuotrauka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98" y="1825625"/>
            <a:ext cx="32544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2" descr="Happy ladybird Royalty Free Vector Image - VectorStock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10697" r="8613" b="19713"/>
          <a:stretch/>
        </p:blipFill>
        <p:spPr bwMode="auto">
          <a:xfrm>
            <a:off x="10067010" y="128588"/>
            <a:ext cx="1797050" cy="1562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268" name="Picture 4" descr="Rasa Grigienė nuotrauka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563" y="1825625"/>
            <a:ext cx="304798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Rasa Grigienė nuotrauka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933" y="1825625"/>
            <a:ext cx="298613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588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                                                               </a:t>
            </a:r>
            <a:endParaRPr lang="en-GB" dirty="0"/>
          </a:p>
        </p:txBody>
      </p:sp>
      <p:sp>
        <p:nvSpPr>
          <p:cNvPr id="11" name="Turinio vietos rezervavimo ženklas 10"/>
          <p:cNvSpPr>
            <a:spLocks noGrp="1"/>
          </p:cNvSpPr>
          <p:nvPr>
            <p:ph idx="1"/>
          </p:nvPr>
        </p:nvSpPr>
        <p:spPr>
          <a:xfrm>
            <a:off x="677334" y="814727"/>
            <a:ext cx="10515600" cy="45584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t-LT" sz="3200" dirty="0" smtClean="0"/>
              <a:t>Dėkoju , kad tėveliai atsiliepė į kvietimą bendradarbiauti.  </a:t>
            </a:r>
          </a:p>
          <a:p>
            <a:pPr marL="0" indent="0">
              <a:buNone/>
            </a:pPr>
            <a:r>
              <a:rPr lang="lt-LT" sz="3200" dirty="0" smtClean="0"/>
              <a:t>Į kvietimą reagavo ramiai, rinkosi mano pateiktas užduotis pagal savo vaikų gebėjimus, kai kurie tarėsi individualiai.</a:t>
            </a:r>
          </a:p>
          <a:p>
            <a:pPr marL="0" indent="0">
              <a:buNone/>
            </a:pPr>
            <a:r>
              <a:rPr lang="lt-LT" sz="3200" dirty="0" smtClean="0"/>
              <a:t>Pirmoji savaitės ugdomoji veikla nuotoliniu būdu, nenuvylė. Tėveliai seka mano, muzikos vadovės, logopedės, sukeltas ir pateiktas veiklas, užduotis, jas atlieka, gauname grįžtamąjį ryšį.</a:t>
            </a:r>
          </a:p>
          <a:p>
            <a:pPr marL="0" indent="0">
              <a:buNone/>
            </a:pPr>
            <a:r>
              <a:rPr lang="lt-LT" sz="3200" dirty="0"/>
              <a:t>D</a:t>
            </a:r>
            <a:r>
              <a:rPr lang="lt-LT" sz="3200" dirty="0" smtClean="0"/>
              <a:t>žiaugiuosi, kad grįžtamąjį ryšį gavau iš 17 ugdytinių (tėvelių). Visiems sėkmės!</a:t>
            </a:r>
          </a:p>
          <a:p>
            <a:pPr marL="0" indent="0">
              <a:buNone/>
            </a:pPr>
            <a:endParaRPr lang="en-GB" sz="3200" dirty="0"/>
          </a:p>
        </p:txBody>
      </p:sp>
      <p:pic>
        <p:nvPicPr>
          <p:cNvPr id="13" name="Picture 2" descr="Happy ladybird Royalty Free Vector Image - VectorStock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10697" r="8613" b="19713"/>
          <a:stretch/>
        </p:blipFill>
        <p:spPr bwMode="auto">
          <a:xfrm>
            <a:off x="9556750" y="213122"/>
            <a:ext cx="1797050" cy="1562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78437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56754" y="365125"/>
            <a:ext cx="11197046" cy="1325563"/>
          </a:xfrm>
        </p:spPr>
        <p:txBody>
          <a:bodyPr>
            <a:normAutofit/>
          </a:bodyPr>
          <a:lstStyle/>
          <a:p>
            <a:r>
              <a:rPr lang="lt-LT" b="1" dirty="0" smtClean="0"/>
              <a:t>      Akimirkos iš mūsų „</a:t>
            </a:r>
            <a:r>
              <a:rPr lang="lt-LT" b="1" dirty="0" err="1" smtClean="0"/>
              <a:t>Draugų“savaitėlės</a:t>
            </a:r>
            <a:endParaRPr lang="en-GB" b="1" dirty="0"/>
          </a:p>
        </p:txBody>
      </p:sp>
      <p:pic>
        <p:nvPicPr>
          <p:cNvPr id="2050" name="Picture 2" descr="Rasa Grigienė nuotrauka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88606" y="3260098"/>
            <a:ext cx="4183062" cy="236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lt-LT" dirty="0" smtClean="0"/>
              <a:t>Laurynas nupiešė piešinį savo draugei Agotai: „čia Agota darželio aikštelėje. Ji skina obuolius.“</a:t>
            </a:r>
            <a:endParaRPr lang="en-GB" dirty="0"/>
          </a:p>
        </p:txBody>
      </p:sp>
      <p:pic>
        <p:nvPicPr>
          <p:cNvPr id="5" name="Picture 2" descr="Happy ladybird Royalty Free Vector Image - VectorStock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10697" r="8613" b="19713"/>
          <a:stretch/>
        </p:blipFill>
        <p:spPr bwMode="auto">
          <a:xfrm>
            <a:off x="10140224" y="263525"/>
            <a:ext cx="1797050" cy="1562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2" name="Picture 4" descr="Rasa Grigienė nuotrauka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720" y="1621255"/>
            <a:ext cx="2725785" cy="400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79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b="1" dirty="0" smtClean="0"/>
              <a:t>Gabija pažįsta skaitmenis, skaičiuoja iki </a:t>
            </a:r>
            <a:br>
              <a:rPr lang="lt-LT" b="1" dirty="0" smtClean="0"/>
            </a:br>
            <a:r>
              <a:rPr lang="lt-LT" b="1" dirty="0" smtClean="0"/>
              <a:t>10, bei mokosi rašyti žodelius</a:t>
            </a:r>
            <a:endParaRPr lang="en-GB" b="1" dirty="0"/>
          </a:p>
        </p:txBody>
      </p:sp>
      <p:pic>
        <p:nvPicPr>
          <p:cNvPr id="3074" name="Picture 2" descr="Rasa Grigienė nuotrauka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75" y="1947545"/>
            <a:ext cx="319098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asa Grigienė nuotrauka.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480" y="1930400"/>
            <a:ext cx="319087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appy ladybird Royalty Free Vector Image - VectorStock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10697" r="8613" b="19713"/>
          <a:stretch/>
        </p:blipFill>
        <p:spPr bwMode="auto">
          <a:xfrm>
            <a:off x="9757046" y="246856"/>
            <a:ext cx="1797050" cy="1562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39647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367937" y="365124"/>
            <a:ext cx="10515600" cy="1325563"/>
          </a:xfrm>
        </p:spPr>
        <p:txBody>
          <a:bodyPr/>
          <a:lstStyle/>
          <a:p>
            <a:r>
              <a:rPr lang="lt-LT" b="1" dirty="0" smtClean="0"/>
              <a:t>Lavina rankelę </a:t>
            </a:r>
            <a:r>
              <a:rPr lang="lt-LT" b="1" dirty="0" err="1" smtClean="0"/>
              <a:t>Nojus</a:t>
            </a:r>
            <a:r>
              <a:rPr lang="lt-LT" b="1" dirty="0" smtClean="0"/>
              <a:t>, Smiltė ir Augustas</a:t>
            </a:r>
            <a:endParaRPr lang="en-GB" b="1" dirty="0"/>
          </a:p>
        </p:txBody>
      </p:sp>
      <p:pic>
        <p:nvPicPr>
          <p:cNvPr id="4098" name="Picture 2" descr="Rasa Grigienė nuotrauka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36" y="2025922"/>
            <a:ext cx="32635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asa Grigienė nuotrauka.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954" y="2025922"/>
            <a:ext cx="324537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appy ladybird Royalty Free Vector Image - VectorStock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10697" r="8613" b="19713"/>
          <a:stretch/>
        </p:blipFill>
        <p:spPr bwMode="auto">
          <a:xfrm>
            <a:off x="9757046" y="246856"/>
            <a:ext cx="1797050" cy="1562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04" name="Picture 8" descr="Rasa Grigienė nuotrauka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554" y="2025922"/>
            <a:ext cx="317824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882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322217" y="365125"/>
            <a:ext cx="11031583" cy="1325563"/>
          </a:xfrm>
        </p:spPr>
        <p:txBody>
          <a:bodyPr/>
          <a:lstStyle/>
          <a:p>
            <a:r>
              <a:rPr lang="lt-LT" b="1" dirty="0" smtClean="0"/>
              <a:t>Austėja labai mėgsta daryti įvairius darbelius</a:t>
            </a:r>
            <a:endParaRPr lang="en-GB" b="1" dirty="0"/>
          </a:p>
        </p:txBody>
      </p:sp>
      <p:pic>
        <p:nvPicPr>
          <p:cNvPr id="5" name="Picture 4" descr="Rasa Grigienė nuotrauka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333" y="1621018"/>
            <a:ext cx="244762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asa Grigienė nuotrauka.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3187" y="1621018"/>
            <a:ext cx="248041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Rasa Grigienė nuotrauka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69679" y="1621018"/>
            <a:ext cx="260078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appy ladybird Royalty Free Vector Image - VectorStock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10697" r="8613" b="19713"/>
          <a:stretch/>
        </p:blipFill>
        <p:spPr bwMode="auto">
          <a:xfrm>
            <a:off x="10314394" y="128588"/>
            <a:ext cx="1797050" cy="1562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49377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 smtClean="0"/>
              <a:t>Tautvydas taip pat noriai užsiima veikla</a:t>
            </a:r>
            <a:endParaRPr lang="en-GB" b="1" dirty="0"/>
          </a:p>
        </p:txBody>
      </p:sp>
      <p:pic>
        <p:nvPicPr>
          <p:cNvPr id="6146" name="Picture 2" descr="Rasa Grigienė nuotrauka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50" y="2169660"/>
            <a:ext cx="241589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Rasa Grigienė nuotrauka.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484" y="2169660"/>
            <a:ext cx="324084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asa Grigienė nuotrauka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446" y="2169660"/>
            <a:ext cx="296871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appy ladybird Royalty Free Vector Image - VectorStock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10697" r="8613" b="19713"/>
          <a:stretch/>
        </p:blipFill>
        <p:spPr bwMode="auto">
          <a:xfrm>
            <a:off x="10067010" y="128588"/>
            <a:ext cx="1797050" cy="1562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18948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/>
              <a:t>Įdomi veikla“ </a:t>
            </a:r>
            <a:r>
              <a:rPr lang="lt-LT" b="1" dirty="0" err="1" smtClean="0"/>
              <a:t>Nidui</a:t>
            </a:r>
            <a:r>
              <a:rPr lang="lt-LT" b="1" dirty="0"/>
              <a:t>,</a:t>
            </a:r>
            <a:r>
              <a:rPr lang="lt-LT" b="1" dirty="0" smtClean="0"/>
              <a:t> Agotai</a:t>
            </a:r>
            <a:r>
              <a:rPr lang="lt-LT" b="1" dirty="0"/>
              <a:t> </a:t>
            </a:r>
            <a:r>
              <a:rPr lang="lt-LT" b="1" dirty="0" smtClean="0"/>
              <a:t>ir Milai </a:t>
            </a:r>
            <a:endParaRPr lang="en-GB" b="1" dirty="0"/>
          </a:p>
        </p:txBody>
      </p:sp>
      <p:pic>
        <p:nvPicPr>
          <p:cNvPr id="7170" name="Picture 2" descr="Rasa Grigienė nuotrauka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54" y="1930400"/>
            <a:ext cx="32635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Rasa Grigienė nuotrauka.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4210" y="1930396"/>
            <a:ext cx="2846387" cy="434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appy ladybird Royalty Free Vector Image - VectorStock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10697" r="8613" b="19713"/>
          <a:stretch/>
        </p:blipFill>
        <p:spPr bwMode="auto">
          <a:xfrm>
            <a:off x="10067010" y="128588"/>
            <a:ext cx="1797050" cy="1562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72" name="Picture 4" descr="Rasa Grigienė nuotrauka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485" y="1930396"/>
            <a:ext cx="3256364" cy="434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150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91589" y="365125"/>
            <a:ext cx="11162211" cy="1325563"/>
          </a:xfrm>
        </p:spPr>
        <p:txBody>
          <a:bodyPr>
            <a:normAutofit fontScale="90000"/>
          </a:bodyPr>
          <a:lstStyle/>
          <a:p>
            <a:r>
              <a:rPr lang="lt-LT" sz="4000" b="1" dirty="0" smtClean="0"/>
              <a:t>Markas su mamyte pasidarė savaitės</a:t>
            </a:r>
            <a:br>
              <a:rPr lang="lt-LT" sz="4000" b="1" dirty="0" smtClean="0"/>
            </a:br>
            <a:r>
              <a:rPr lang="lt-LT" sz="4000" b="1" dirty="0" smtClean="0"/>
              <a:t> kalendorių, kasdien jį žymi bei daro</a:t>
            </a:r>
            <a:br>
              <a:rPr lang="lt-LT" sz="4000" b="1" dirty="0" smtClean="0"/>
            </a:br>
            <a:r>
              <a:rPr lang="lt-LT" sz="4000" b="1" dirty="0" smtClean="0"/>
              <a:t> mėgstamus darbelius</a:t>
            </a:r>
            <a:endParaRPr lang="en-GB" sz="4000" b="1" dirty="0"/>
          </a:p>
        </p:txBody>
      </p:sp>
      <p:pic>
        <p:nvPicPr>
          <p:cNvPr id="8194" name="Picture 2" descr="Rasa Grigienė nuotrauka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25" y="2954500"/>
            <a:ext cx="3881846" cy="311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Rasa Grigienė nuotrauka.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62171" y="2389164"/>
            <a:ext cx="2684207" cy="425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Rasa Grigienė nuotrauka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965" y="2389164"/>
            <a:ext cx="2978812" cy="425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appy ladybird Royalty Free Vector Image - VectorStock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10697" r="8613" b="19713"/>
          <a:stretch/>
        </p:blipFill>
        <p:spPr bwMode="auto">
          <a:xfrm>
            <a:off x="9556750" y="246856"/>
            <a:ext cx="1797050" cy="1562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2903328"/>
      </p:ext>
    </p:extLst>
  </p:cSld>
  <p:clrMapOvr>
    <a:masterClrMapping/>
  </p:clrMapOvr>
</p:sld>
</file>

<file path=ppt/theme/theme1.xml><?xml version="1.0" encoding="utf-8"?>
<a:theme xmlns:a="http://schemas.openxmlformats.org/drawingml/2006/main" name="Briaunota">
  <a:themeElements>
    <a:clrScheme name="Briauno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Briauno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auno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176</TotalTime>
  <Words>174</Words>
  <Application>Microsoft Office PowerPoint</Application>
  <PresentationFormat>Plačiaekranė</PresentationFormat>
  <Paragraphs>25</Paragraphs>
  <Slides>12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5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12</vt:i4>
      </vt:variant>
    </vt:vector>
  </HeadingPairs>
  <TitlesOfParts>
    <vt:vector size="18" baseType="lpstr">
      <vt:lpstr>Arial</vt:lpstr>
      <vt:lpstr>Courier New</vt:lpstr>
      <vt:lpstr>Trebuchet MS</vt:lpstr>
      <vt:lpstr>Wingdings</vt:lpstr>
      <vt:lpstr>Wingdings 3</vt:lpstr>
      <vt:lpstr>Briaunota</vt:lpstr>
      <vt:lpstr>         „Boružėlių“ grupė</vt:lpstr>
      <vt:lpstr>                                                               </vt:lpstr>
      <vt:lpstr>      Akimirkos iš mūsų „Draugų“savaitėlės</vt:lpstr>
      <vt:lpstr>Gabija pažįsta skaitmenis, skaičiuoja iki  10, bei mokosi rašyti žodelius</vt:lpstr>
      <vt:lpstr>Lavina rankelę Nojus, Smiltė ir Augustas</vt:lpstr>
      <vt:lpstr>Austėja labai mėgsta daryti įvairius darbelius</vt:lpstr>
      <vt:lpstr>Tautvydas taip pat noriai užsiima veikla</vt:lpstr>
      <vt:lpstr>Įdomi veikla“ Nidui, Agotai ir Milai </vt:lpstr>
      <vt:lpstr>Markas su mamyte pasidarė savaitės  kalendorių, kasdien jį žymi bei daro  mėgstamus darbelius</vt:lpstr>
      <vt:lpstr>Kai veikla įdomi, ja noriai užsiima Emutė, Rugilė ir Agota </vt:lpstr>
      <vt:lpstr>Lavina rankelę ir Dominykas. Šaunu!</vt:lpstr>
      <vt:lpstr>Mėgsta atlikti pateiktas užduotėles,  spalvinti ir Liepa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                             </dc:title>
  <dc:creator>Pc</dc:creator>
  <cp:lastModifiedBy>„Windows“ vartotojas</cp:lastModifiedBy>
  <cp:revision>16</cp:revision>
  <dcterms:created xsi:type="dcterms:W3CDTF">2020-04-14T07:27:25Z</dcterms:created>
  <dcterms:modified xsi:type="dcterms:W3CDTF">2020-04-15T05:35:46Z</dcterms:modified>
</cp:coreProperties>
</file>