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79" r:id="rId3"/>
    <p:sldId id="280" r:id="rId4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33BB17-62FD-453C-86F6-EFA863A44D02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09F88F-901A-4010-AA9D-B7DF26E5C3F9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755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E921C2-CA29-4215-BD60-FFFD6B6D81B7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9E0ED-A8C5-4B7D-AB19-49998949AC79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8" name="7 stačiakampis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0" name="9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9" name="8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D985F-1D5B-4609-8C1C-7820F92037D1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11" name="10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8" name="7 stačiakampis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9" name="8 stačiakampis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47BB21-B549-48D1-9541-B5F4EC082BE7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05706-4B39-4B9D-B213-181EBA33AE54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8" name="7 stačiakampis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9" name="8 stačiakampis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83B143-B178-4C83-ABCD-1BDD806BDEB8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9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asaros dalies antraštė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9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Rudens dalies antraštė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9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Žiemos dalies antraštė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900"/>
            </a:lvl1pPr>
          </a:lstStyle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tačiakampis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9" name="8 stačiakampis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0" name="9 stačiakampis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C820A-93F0-4B61-BE47-060772DD9DA3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tačiakampis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1" name="10 stačiakampis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2" name="11 stačiakampis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87DAA7-B3DA-42AB-85F5-B54F4AF9EB68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tačiakampis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7" name="6 stačiakampis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8" name="7 stačiakampis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4FD2AC-D1F4-4290-89C9-23A5884C3961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paveikslėlis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9 stačiakampis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4F15543-6130-4A54-9D9C-CB2ACE13815E}" type="datetime1">
              <a:rPr lang="lt-LT" smtClean="0"/>
              <a:t>2020.04.16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31384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/>
              <a:t>Tarp </a:t>
            </a:r>
            <a:r>
              <a:rPr lang="en-US" dirty="0" err="1"/>
              <a:t>žiedų</a:t>
            </a:r>
            <a:br>
              <a:rPr lang="en-US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BALANDŽIO 14-17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REFLEKSIJA</a:t>
            </a:r>
            <a:endParaRPr lang="lt-LT" b="1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5654040" y="2451652"/>
            <a:ext cx="5760720" cy="1443015"/>
          </a:xfrm>
        </p:spPr>
        <p:txBody>
          <a:bodyPr rtlCol="0"/>
          <a:lstStyle/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PUG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Pelėdžiukai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rt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Marijampol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l/d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Šypsen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mokytoja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Zeikuvienė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DBA8-A483-46FB-8F3F-EAF51E89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70990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TARP ŽIEDŲ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5653-7D82-42E5-BA78-894435C2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9530"/>
            <a:ext cx="10058400" cy="4691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Ugdomos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kompetencijos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Socialinė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sugebės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kreiptis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pagalbos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patarimo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suaugusiuosius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Pažinimo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pažins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rūpintis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augalais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suvoks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augimo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sąlygas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Susipažins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gyvenimu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augalams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žmogui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Atlikdami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užduotis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pakartos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žinomas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figures,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susipažins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šešiakampiu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Skaičiuos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atliks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atimties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veiksmus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ribose.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Komunikavimo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susipažins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Ūū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gebės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išgirsti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žodžiuose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skiemenyse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nustatyti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užrašyti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Išmoks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atmintinai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eilėraštį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Lenktytė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Pavasaris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ugdyti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kūrybinius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kuriant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darbelius.Tobulinti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smulkiąją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motoriką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kerpant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piešiant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pieštukais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Sveikatos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saugojimo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kompetencija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-ugdyti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įprotį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dažnai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plauti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kiekvieną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rytą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mankšta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31E2-98D1-458B-832A-2E790CCA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908689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Grįžtamasis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ryšys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629F97-80DB-40FC-B355-56C68B46E7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19" y="2057400"/>
            <a:ext cx="4300503" cy="43434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4FE852-4EF1-4D63-A2B5-DCFBCB290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7" y="2057400"/>
            <a:ext cx="4300504" cy="4343400"/>
          </a:xfrm>
        </p:spPr>
      </p:pic>
    </p:spTree>
    <p:extLst>
      <p:ext uri="{BB962C8B-B14F-4D97-AF65-F5344CB8AC3E}">
        <p14:creationId xmlns:p14="http://schemas.microsoft.com/office/powerpoint/2010/main" val="34551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turi metų laikai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les" id="{DAA5023E-EAF8-420B-B311-5D4990B428AE}" vid="{7AE7CF63-A563-406A-84AE-884469FEDDCC}"/>
    </a:ext>
  </a:extLst>
</a:theme>
</file>

<file path=ppt/theme/theme2.xml><?xml version="1.0" encoding="utf-8"?>
<a:theme xmlns:a="http://schemas.openxmlformats.org/drawingml/2006/main" name="„Office“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geles</Template>
  <TotalTime>2</TotalTime>
  <Words>167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Constantia</vt:lpstr>
      <vt:lpstr>Times New Roman</vt:lpstr>
      <vt:lpstr>Wingdings</vt:lpstr>
      <vt:lpstr>Keturi metų laikai 16 x 9</vt:lpstr>
      <vt:lpstr>Tarp žiedų BALANDŽIO 14-17 REFLEKSIJA</vt:lpstr>
      <vt:lpstr>TARP ŽIEDŲ</vt:lpstr>
      <vt:lpstr>Grįžtamasis ryšys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Tarp žiedų BALANDŽIO 14-17 REFLEKSIJA</dc:title>
  <dc:creator>PC</dc:creator>
  <cp:lastModifiedBy>PC</cp:lastModifiedBy>
  <cp:revision>2</cp:revision>
  <dcterms:created xsi:type="dcterms:W3CDTF">2020-04-16T06:05:24Z</dcterms:created>
  <dcterms:modified xsi:type="dcterms:W3CDTF">2020-04-16T06:33:01Z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