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13"/>
  </p:notesMasterIdLst>
  <p:sldIdLst>
    <p:sldId id="257" r:id="rId2"/>
    <p:sldId id="256" r:id="rId3"/>
    <p:sldId id="258" r:id="rId4"/>
    <p:sldId id="263" r:id="rId5"/>
    <p:sldId id="260" r:id="rId6"/>
    <p:sldId id="261" r:id="rId7"/>
    <p:sldId id="262" r:id="rId8"/>
    <p:sldId id="259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99E59-9CCC-4776-881B-CD2D51FB8BE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D1588-111A-4266-9C42-EF6AFD0DC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7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kaidrės numerio vietos rezervavimo ženklas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pastabų vietos rezervavimo ženklas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D6FFF6-EFF5-46FA-B62C-F141E1274D59}" type="slidenum">
              <a:rPr lang="lt-LT" smtClean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29620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B67A-75A7-4F03-B5E9-6D12BAB2FBB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603-9542-4035-8806-BD69914ABAD9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43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B67A-75A7-4F03-B5E9-6D12BAB2FBB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603-9542-4035-8806-BD69914AB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45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B67A-75A7-4F03-B5E9-6D12BAB2FBB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603-9542-4035-8806-BD69914AB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385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B67A-75A7-4F03-B5E9-6D12BAB2FBB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603-9542-4035-8806-BD69914ABAD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5449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B67A-75A7-4F03-B5E9-6D12BAB2FBB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603-9542-4035-8806-BD69914AB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732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B67A-75A7-4F03-B5E9-6D12BAB2FBB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603-9542-4035-8806-BD69914ABAD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3281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B67A-75A7-4F03-B5E9-6D12BAB2FBB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603-9542-4035-8806-BD69914AB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331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B67A-75A7-4F03-B5E9-6D12BAB2FBB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603-9542-4035-8806-BD69914AB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212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B67A-75A7-4F03-B5E9-6D12BAB2FBB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603-9542-4035-8806-BD69914AB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34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B67A-75A7-4F03-B5E9-6D12BAB2FBB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603-9542-4035-8806-BD69914AB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B67A-75A7-4F03-B5E9-6D12BAB2FBB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603-9542-4035-8806-BD69914AB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3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B67A-75A7-4F03-B5E9-6D12BAB2FBB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603-9542-4035-8806-BD69914AB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27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B67A-75A7-4F03-B5E9-6D12BAB2FBB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603-9542-4035-8806-BD69914AB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64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B67A-75A7-4F03-B5E9-6D12BAB2FBB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603-9542-4035-8806-BD69914AB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4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B67A-75A7-4F03-B5E9-6D12BAB2FBB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603-9542-4035-8806-BD69914AB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68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B67A-75A7-4F03-B5E9-6D12BAB2FBB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603-9542-4035-8806-BD69914AB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09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B67A-75A7-4F03-B5E9-6D12BAB2FBB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603-9542-4035-8806-BD69914AB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7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7E9B67A-75A7-4F03-B5E9-6D12BAB2FBB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187F603-9542-4035-8806-BD69914AB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421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1174045" y="293512"/>
            <a:ext cx="10669588" cy="2190044"/>
          </a:xfrm>
        </p:spPr>
        <p:txBody>
          <a:bodyPr rtlCol="0">
            <a:normAutofit fontScale="90000"/>
          </a:bodyPr>
          <a:lstStyle/>
          <a:p>
            <a:pPr rtl="0"/>
            <a:r>
              <a:rPr lang="lt-LT" sz="6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„Boružėlių grupė“</a:t>
            </a:r>
            <a:r>
              <a:rPr lang="lt-LT" dirty="0" smtClean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lt-LT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lt-LT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</a:t>
            </a:r>
            <a:r>
              <a:rPr lang="lt-LT" dirty="0" smtClean="0"/>
              <a:t>2020 04 20 -24</a:t>
            </a:r>
            <a:br>
              <a:rPr lang="lt-LT" dirty="0" smtClean="0"/>
            </a:br>
            <a:endParaRPr lang="lt-LT" dirty="0">
              <a:latin typeface="Calibri" panose="020F0502020204030204" pitchFamily="34" charset="0"/>
            </a:endParaRPr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>
          <a:xfrm>
            <a:off x="1910080" y="2032000"/>
            <a:ext cx="9875520" cy="4617156"/>
          </a:xfrm>
        </p:spPr>
        <p:txBody>
          <a:bodyPr rtlCol="0">
            <a:normAutofit lnSpcReduction="10000"/>
          </a:bodyPr>
          <a:lstStyle/>
          <a:p>
            <a:r>
              <a:rPr lang="lt-LT" sz="4800" b="1" dirty="0">
                <a:solidFill>
                  <a:srgbClr val="FFFF00"/>
                </a:solidFill>
              </a:rPr>
              <a:t>Atradimų savaitė</a:t>
            </a:r>
          </a:p>
          <a:p>
            <a:r>
              <a:rPr lang="lt-LT" b="1" dirty="0" smtClean="0">
                <a:solidFill>
                  <a:schemeClr val="bg1"/>
                </a:solidFill>
              </a:rPr>
              <a:t>Tikslas: ugdyti vaikų kūrybiškumą.</a:t>
            </a:r>
            <a:endParaRPr lang="en-GB" b="1" dirty="0" smtClean="0">
              <a:solidFill>
                <a:schemeClr val="bg1"/>
              </a:solidFill>
            </a:endParaRPr>
          </a:p>
          <a:p>
            <a:endParaRPr lang="lt-LT" b="1" dirty="0" smtClean="0">
              <a:solidFill>
                <a:schemeClr val="bg1"/>
              </a:solidFill>
            </a:endParaRPr>
          </a:p>
          <a:p>
            <a:r>
              <a:rPr lang="lt-LT" b="1" dirty="0" smtClean="0">
                <a:solidFill>
                  <a:schemeClr val="bg1"/>
                </a:solidFill>
              </a:rPr>
              <a:t>Projektinė veikla: Žaidimas „Takelis“ (Ilona </a:t>
            </a:r>
            <a:r>
              <a:rPr lang="lt-LT" b="1" dirty="0" err="1" smtClean="0">
                <a:solidFill>
                  <a:schemeClr val="bg1"/>
                </a:solidFill>
              </a:rPr>
              <a:t>Bakšė</a:t>
            </a:r>
            <a:r>
              <a:rPr lang="lt-LT" b="1" dirty="0" smtClean="0">
                <a:solidFill>
                  <a:schemeClr val="bg1"/>
                </a:solidFill>
              </a:rPr>
              <a:t> –</a:t>
            </a:r>
            <a:r>
              <a:rPr lang="lt-LT" b="1" dirty="0" err="1" smtClean="0">
                <a:solidFill>
                  <a:schemeClr val="bg1"/>
                </a:solidFill>
              </a:rPr>
              <a:t>video</a:t>
            </a:r>
            <a:r>
              <a:rPr lang="lt-LT" b="1" dirty="0" smtClean="0">
                <a:solidFill>
                  <a:schemeClr val="bg1"/>
                </a:solidFill>
              </a:rPr>
              <a:t>);</a:t>
            </a:r>
          </a:p>
          <a:p>
            <a:pPr algn="l"/>
            <a:r>
              <a:rPr lang="lt-LT" b="1" dirty="0" smtClean="0">
                <a:solidFill>
                  <a:schemeClr val="bg1"/>
                </a:solidFill>
              </a:rPr>
              <a:t>	Uždaviniai:</a:t>
            </a:r>
          </a:p>
          <a:p>
            <a:pPr marL="484632" lvl="0" indent="-457200">
              <a:buFont typeface="Arial" panose="020B0604020202020204" pitchFamily="34" charset="0"/>
              <a:buChar char="•"/>
            </a:pPr>
            <a:r>
              <a:rPr lang="lt-LT" b="1" dirty="0" smtClean="0">
                <a:solidFill>
                  <a:schemeClr val="bg1"/>
                </a:solidFill>
              </a:rPr>
              <a:t>Siūlyti </a:t>
            </a:r>
            <a:r>
              <a:rPr lang="lt-LT" b="1" dirty="0" err="1" smtClean="0">
                <a:solidFill>
                  <a:schemeClr val="bg1"/>
                </a:solidFill>
              </a:rPr>
              <a:t>įv</a:t>
            </a:r>
            <a:r>
              <a:rPr lang="lt-LT" b="1" dirty="0" smtClean="0">
                <a:solidFill>
                  <a:schemeClr val="bg1"/>
                </a:solidFill>
              </a:rPr>
              <a:t>. darbelių su gamtine medžiaga ir ne tik,  skatinančių kurti, fantazuoti.</a:t>
            </a:r>
          </a:p>
          <a:p>
            <a:pPr marL="484632" lvl="0" indent="-457200">
              <a:buFont typeface="Arial" panose="020B0604020202020204" pitchFamily="34" charset="0"/>
              <a:buChar char="•"/>
            </a:pPr>
            <a:r>
              <a:rPr lang="lt-LT" b="1" dirty="0" smtClean="0">
                <a:solidFill>
                  <a:schemeClr val="bg1"/>
                </a:solidFill>
              </a:rPr>
              <a:t>Pakviesti tėvelius dalyvauti parodoje „Pasipuošė žemė žiedais“.</a:t>
            </a:r>
            <a:endParaRPr lang="en-GB" b="1" dirty="0" smtClean="0">
              <a:solidFill>
                <a:schemeClr val="bg1"/>
              </a:solidFill>
            </a:endParaRP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lt-LT" b="1" dirty="0" smtClean="0">
                <a:solidFill>
                  <a:schemeClr val="bg1"/>
                </a:solidFill>
              </a:rPr>
              <a:t>Pateikti užduotėlių rankos lavinimui, krypties įtvirtinimui, dėmesio sukaupimui.</a:t>
            </a:r>
            <a:endParaRPr lang="lt-LT" sz="4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3314" name="Picture 2" descr="boružėlė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42" y="203201"/>
            <a:ext cx="3481522" cy="209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2"/>
          <p:cNvSpPr>
            <a:spLocks noGrp="1"/>
          </p:cNvSpPr>
          <p:nvPr>
            <p:ph type="title"/>
          </p:nvPr>
        </p:nvSpPr>
        <p:spPr>
          <a:xfrm>
            <a:off x="214489" y="541868"/>
            <a:ext cx="9004123" cy="1140176"/>
          </a:xfrm>
        </p:spPr>
        <p:txBody>
          <a:bodyPr>
            <a:noAutofit/>
          </a:bodyPr>
          <a:lstStyle/>
          <a:p>
            <a:pPr algn="ctr"/>
            <a:r>
              <a:rPr lang="lt-L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Laurynui puikiai pavyko darbeliai</a:t>
            </a:r>
            <a:br>
              <a:rPr lang="lt-L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kriauklėmis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Rasa Grigienė nuotrauk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55" y="2121094"/>
            <a:ext cx="3002845" cy="440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asa Grigienė nuotrauk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310" y="2965231"/>
            <a:ext cx="6129867" cy="355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oružėlė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067" y="214766"/>
            <a:ext cx="2630645" cy="168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299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2"/>
          <p:cNvSpPr>
            <a:spLocks noGrp="1"/>
          </p:cNvSpPr>
          <p:nvPr>
            <p:ph type="title"/>
          </p:nvPr>
        </p:nvSpPr>
        <p:spPr>
          <a:xfrm>
            <a:off x="0" y="0"/>
            <a:ext cx="9877779" cy="2472267"/>
          </a:xfrm>
        </p:spPr>
        <p:txBody>
          <a:bodyPr>
            <a:normAutofit/>
          </a:bodyPr>
          <a:lstStyle/>
          <a:p>
            <a:r>
              <a:rPr lang="lt-L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Pabūti gamtoje - puiku!</a:t>
            </a:r>
            <a:br>
              <a:rPr lang="lt-L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Urtė aplankė darželį (nors ir per tvorą), o </a:t>
            </a:r>
            <a:r>
              <a:rPr lang="lt-LT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nojus</a:t>
            </a:r>
            <a:r>
              <a:rPr lang="lt-L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prie tvenkinio maitino žuvis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Rasa Grigienė nuotrauk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1" y="2596443"/>
            <a:ext cx="2562578" cy="401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asa Grigienė nuotrauk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296" y="2596444"/>
            <a:ext cx="2749416" cy="401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Rasa Grigienė nuotrauk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666" y="2596443"/>
            <a:ext cx="2897055" cy="401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Rasa Grigienė nuotrauka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75" y="2596442"/>
            <a:ext cx="2637411" cy="401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oružėlė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543" y="104855"/>
            <a:ext cx="2799673" cy="168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67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lt-LT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 savaitės tema buvo puiki. </a:t>
            </a:r>
            <a:br>
              <a:rPr lang="lt-LT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Tėveliai su vaikučiais atliko daug įdomių </a:t>
            </a:r>
            <a:r>
              <a:rPr lang="lt-LT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darbelių</a:t>
            </a:r>
            <a:r>
              <a:rPr lang="lt-LT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užduotėlių. </a:t>
            </a:r>
            <a:r>
              <a:rPr lang="lt-LT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cap="non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Augustėlis</a:t>
            </a:r>
            <a:r>
              <a:rPr lang="lt-LT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močiute nustebino išskirtine veikla – padarė boružėlę iš ... arbūzo. </a:t>
            </a:r>
            <a:r>
              <a:rPr lang="en-GB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Kaip visada labai gerai sekėsi Markui, Tautvydui, Agotėlei ir </a:t>
            </a:r>
            <a:r>
              <a:rPr lang="lt-LT" cap="non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lt-LT" cap="non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ugilytei</a:t>
            </a:r>
            <a:r>
              <a:rPr lang="lt-LT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 Jie atsiuntė daug atliktų darbelių. </a:t>
            </a:r>
            <a:r>
              <a:rPr lang="lt-LT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Grupės draugai sveikino Gabytę su 4-uoju gimtadieniu.</a:t>
            </a:r>
            <a:br>
              <a:rPr lang="lt-LT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boružėlė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63" y="5029028"/>
            <a:ext cx="2799673" cy="168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647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adinimas 10"/>
          <p:cNvSpPr>
            <a:spLocks noGrp="1"/>
          </p:cNvSpPr>
          <p:nvPr>
            <p:ph type="title"/>
          </p:nvPr>
        </p:nvSpPr>
        <p:spPr>
          <a:xfrm>
            <a:off x="684211" y="191911"/>
            <a:ext cx="10390189" cy="903111"/>
          </a:xfrm>
        </p:spPr>
        <p:txBody>
          <a:bodyPr>
            <a:normAutofit/>
          </a:bodyPr>
          <a:lstStyle/>
          <a:p>
            <a:pPr algn="ctr"/>
            <a:r>
              <a:rPr lang="lt-LT" sz="4400" b="1" dirty="0" smtClean="0">
                <a:solidFill>
                  <a:srgbClr val="FF0000"/>
                </a:solidFill>
              </a:rPr>
              <a:t>Marko darbeliai per savaitę</a:t>
            </a:r>
            <a:endParaRPr lang="en-GB" sz="4400" b="1" dirty="0">
              <a:solidFill>
                <a:srgbClr val="FF0000"/>
              </a:solidFill>
            </a:endParaRPr>
          </a:p>
        </p:txBody>
      </p:sp>
      <p:sp>
        <p:nvSpPr>
          <p:cNvPr id="12" name="Teksto vietos rezervavimo ženklas 11"/>
          <p:cNvSpPr>
            <a:spLocks noGrp="1"/>
          </p:cNvSpPr>
          <p:nvPr>
            <p:ph type="body" idx="1"/>
          </p:nvPr>
        </p:nvSpPr>
        <p:spPr>
          <a:xfrm>
            <a:off x="8765115" y="8080903"/>
            <a:ext cx="4321401" cy="192011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 descr="Rasa Grigienė nuotrauk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53795"/>
            <a:ext cx="3424842" cy="533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asa Grigienė nuotrauka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469" y="1066954"/>
            <a:ext cx="1716733" cy="216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asa Grigienė nuotrauk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824" y="3641609"/>
            <a:ext cx="3567289" cy="284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asa Grigienė nuotrauka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357" y="1153795"/>
            <a:ext cx="2435069" cy="207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asa Grigienė nuotrauka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362" y="1095022"/>
            <a:ext cx="2450438" cy="213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Rasa Grigienė nuotrauka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357" y="3641609"/>
            <a:ext cx="3763598" cy="284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740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>
          <a:xfrm>
            <a:off x="684212" y="338668"/>
            <a:ext cx="10649832" cy="1612017"/>
          </a:xfrm>
        </p:spPr>
        <p:txBody>
          <a:bodyPr>
            <a:noAutofit/>
          </a:bodyPr>
          <a:lstStyle/>
          <a:p>
            <a:pPr algn="ctr"/>
            <a:r>
              <a:rPr lang="lt-LT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Agotėlė šią savaitę sportavo, darė užduotis, sveikino draugę gabiją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Rasa Grigienė nuotrauk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44" y="1950685"/>
            <a:ext cx="3259115" cy="434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asa Grigienė nuotrauk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639" y="2003101"/>
            <a:ext cx="3219803" cy="429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oružėlė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62" y="3042184"/>
            <a:ext cx="2799673" cy="168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92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4211" y="196771"/>
            <a:ext cx="8534401" cy="1577350"/>
          </a:xfrm>
        </p:spPr>
        <p:txBody>
          <a:bodyPr>
            <a:noAutofit/>
          </a:bodyPr>
          <a:lstStyle/>
          <a:p>
            <a:pPr algn="ctr"/>
            <a:r>
              <a:rPr lang="lt-LT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Augustas š. padirbėjo iš peties</a:t>
            </a:r>
            <a:endParaRPr lang="en-GB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219919" y="1774120"/>
            <a:ext cx="16732817" cy="529272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4" name="Picture 2" descr="Rasa Grigienė nuotrauk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48" y="1774120"/>
            <a:ext cx="5562953" cy="488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asa Grigienė nuotrauk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193" y="1774120"/>
            <a:ext cx="5754477" cy="47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oružėlė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094" y="0"/>
            <a:ext cx="2799673" cy="168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108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78154" y="327378"/>
            <a:ext cx="11528424" cy="1106311"/>
          </a:xfrm>
        </p:spPr>
        <p:txBody>
          <a:bodyPr>
            <a:noAutofit/>
          </a:bodyPr>
          <a:lstStyle/>
          <a:p>
            <a:pPr algn="ctr"/>
            <a:r>
              <a:rPr lang="lt-LT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Nojus</a:t>
            </a:r>
            <a:r>
              <a:rPr lang="lt-LT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labai stengiasi daryti užduotėles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Rasa Grigienė nuotrauk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4" y="1655762"/>
            <a:ext cx="3716513" cy="51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asa Grigienė nuotrauk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044" y="1607578"/>
            <a:ext cx="3736623" cy="520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asa Grigienė nuotrauk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045" y="1607578"/>
            <a:ext cx="3731328" cy="515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oružėlė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481" y="1433689"/>
            <a:ext cx="2026371" cy="122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2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2"/>
          <p:cNvSpPr>
            <a:spLocks noGrp="1"/>
          </p:cNvSpPr>
          <p:nvPr>
            <p:ph type="title"/>
          </p:nvPr>
        </p:nvSpPr>
        <p:spPr>
          <a:xfrm>
            <a:off x="684212" y="133704"/>
            <a:ext cx="8534400" cy="1215921"/>
          </a:xfrm>
        </p:spPr>
        <p:txBody>
          <a:bodyPr>
            <a:noAutofit/>
          </a:bodyPr>
          <a:lstStyle/>
          <a:p>
            <a:r>
              <a:rPr lang="lt-LT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Tautvydas daro daug darbelių...</a:t>
            </a:r>
            <a:endParaRPr lang="en-GB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Rasa Grigienė nuotrauka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568690"/>
            <a:ext cx="1765475" cy="235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asa Grigienė nuotrauka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989" y="1498485"/>
            <a:ext cx="1818129" cy="242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asa Grigienė nuotrauka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507" y="4119145"/>
            <a:ext cx="3079427" cy="22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asa Grigienė nuotrauka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311" y="4052134"/>
            <a:ext cx="2100805" cy="235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asa Grigienė nuotrauka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705" y="133704"/>
            <a:ext cx="2847661" cy="354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Rasa Grigienė nuotrauka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073" y="1470005"/>
            <a:ext cx="1765475" cy="235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Rasa Grigienė nuotrauka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50" y="4141722"/>
            <a:ext cx="1804008" cy="240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oružėlė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219" y="4860263"/>
            <a:ext cx="2799673" cy="168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101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-127322" y="0"/>
            <a:ext cx="9345934" cy="1064871"/>
          </a:xfrm>
        </p:spPr>
        <p:txBody>
          <a:bodyPr>
            <a:noAutofit/>
          </a:bodyPr>
          <a:lstStyle/>
          <a:p>
            <a:pPr algn="ctr"/>
            <a:r>
              <a:rPr lang="lt-L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Augusto I. </a:t>
            </a:r>
            <a:r>
              <a:rPr lang="lt-LT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Arbūzinė</a:t>
            </a:r>
            <a:r>
              <a:rPr lang="lt-L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boružėlė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791736" y="7113195"/>
            <a:ext cx="8198176" cy="225658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Rasa Grigienė nuotrauk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39" y="1512711"/>
            <a:ext cx="3055717" cy="51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sa Grigienė nuotrauk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726" y="1590852"/>
            <a:ext cx="3414530" cy="507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asa Grigienė nuotrauk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24" y="1512711"/>
            <a:ext cx="3321934" cy="51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oružėlė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2" y="23255"/>
            <a:ext cx="2799673" cy="168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42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>
          <a:xfrm>
            <a:off x="684212" y="316090"/>
            <a:ext cx="8534400" cy="1106310"/>
          </a:xfrm>
        </p:spPr>
        <p:txBody>
          <a:bodyPr>
            <a:noAutofit/>
          </a:bodyPr>
          <a:lstStyle/>
          <a:p>
            <a:r>
              <a:rPr lang="lt-LT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Rugilytė</a:t>
            </a:r>
            <a:r>
              <a:rPr lang="lt-L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kūrė darbelius, piešė draugei sveikinimą, išbandė tėvuko motociklą...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Rasa Grigienė nuotrauk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1" y="2485496"/>
            <a:ext cx="3002844" cy="421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asa Grigienė nuotrauka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021" y="2485496"/>
            <a:ext cx="2558753" cy="204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asa Grigienė nuotrauka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368" y="4910667"/>
            <a:ext cx="2664178" cy="179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asa Grigienė nuotrauka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832" y="3236284"/>
            <a:ext cx="2447453" cy="208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content.fkun1-1.fna.fbcdn.net/v/t1.0-9/p720x720/94316654_2351066535190625_5328810175195250688_o.jpg?_nc_cat=104&amp;_nc_sid=ca434c&amp;_nc_ohc=ydFyPjl3Y1IAX9tFWEG&amp;_nc_ht=scontent.fkun1-1.fna&amp;_nc_tp=6&amp;oh=0f5567289813bc7190e62506c77b7d1e&amp;oe=5ECB404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487" y="2528835"/>
            <a:ext cx="2857019" cy="413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oružėlė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2" y="161301"/>
            <a:ext cx="2799673" cy="168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333364"/>
      </p:ext>
    </p:extLst>
  </p:cSld>
  <p:clrMapOvr>
    <a:masterClrMapping/>
  </p:clrMapOvr>
</p:sld>
</file>

<file path=ppt/theme/theme1.xml><?xml version="1.0" encoding="utf-8"?>
<a:theme xmlns:a="http://schemas.openxmlformats.org/drawingml/2006/main" name="Dalis">
  <a:themeElements>
    <a:clrScheme name="Dalis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ali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i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132</TotalTime>
  <Words>84</Words>
  <Application>Microsoft Office PowerPoint</Application>
  <PresentationFormat>Plačiaekranė</PresentationFormat>
  <Paragraphs>20</Paragraphs>
  <Slides>11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Dalis</vt:lpstr>
      <vt:lpstr>„Boružėlių grupė“          2020 04 20 -24 </vt:lpstr>
      <vt:lpstr>Ši savaitės tema buvo puiki.   Tėveliai su vaikučiais atliko daug įdomių darbelių, užduotėlių.  Augustėlis su močiute nustebino išskirtine veikla – padarė boružėlę iš ... arbūzo.   Kaip visada labai gerai sekėsi Markui, Tautvydui, Agotėlei ir Rugilytei.... Jie atsiuntė daug atliktų darbelių.  Grupės draugai sveikino Gabytę su 4-uoju gimtadieniu.    </vt:lpstr>
      <vt:lpstr>Marko darbeliai per savaitę</vt:lpstr>
      <vt:lpstr>Agotėlė šią savaitę sportavo, darė užduotis, sveikino draugę gabiją</vt:lpstr>
      <vt:lpstr>Augustas š. padirbėjo iš peties</vt:lpstr>
      <vt:lpstr>Nojus labai stengiasi daryti užduotėles</vt:lpstr>
      <vt:lpstr>Tautvydas daro daug darbelių...</vt:lpstr>
      <vt:lpstr>Augusto I. Arbūzinė boružėlė</vt:lpstr>
      <vt:lpstr>Rugilytė kūrė darbelius, piešė draugei sveikinimą, išbandė tėvuko motociklą...</vt:lpstr>
      <vt:lpstr>Laurynui puikiai pavyko darbeliai su kriauklėmis</vt:lpstr>
      <vt:lpstr>  Pabūti gamtoje - puiku! Urtė aplankė darželį (nors ir per tvorą), o nojus prie tvenkinio maitino žuvis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„Boružėlių grupė“ 2020 04 20 -24</dc:title>
  <dc:creator>Pc</dc:creator>
  <cp:lastModifiedBy>„Windows“ vartotojas</cp:lastModifiedBy>
  <cp:revision>15</cp:revision>
  <dcterms:created xsi:type="dcterms:W3CDTF">2020-04-27T10:35:02Z</dcterms:created>
  <dcterms:modified xsi:type="dcterms:W3CDTF">2020-04-27T16:28:25Z</dcterms:modified>
</cp:coreProperties>
</file>