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93" r:id="rId3"/>
    <p:sldId id="392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830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66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77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660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69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30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89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400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889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986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970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109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116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45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40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82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7146-8C18-427D-B743-78EED7DA9ECD}" type="datetimeFigureOut">
              <a:rPr lang="lt-LT" smtClean="0"/>
              <a:t>2020.04.16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8BAD88-1D25-400C-BB16-478F97C8F95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6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8EC7-10F1-42FA-85A5-64D97EBF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151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PELĖDŽIUKAI”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2020 03 30- 04 03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D0AF04-0EBF-490F-BE26-6FA0BEA21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2809875"/>
            <a:ext cx="1838325" cy="2486025"/>
          </a:xfrm>
        </p:spPr>
      </p:pic>
      <p:pic>
        <p:nvPicPr>
          <p:cNvPr id="4" name="Picture 2" descr="Paukščiai grįžta namo [Puslapis 2/2]">
            <a:extLst>
              <a:ext uri="{FF2B5EF4-FFF2-40B4-BE49-F238E27FC236}">
                <a16:creationId xmlns:a16="http://schemas.microsoft.com/office/drawing/2014/main" id="{153153D9-AEA2-4E17-BECC-D03CD0E1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29007"/>
            <a:ext cx="8142962" cy="42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7EDC9-AD7F-44E1-B089-CFE9B3ED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649">
            <a:off x="9888715" y="432103"/>
            <a:ext cx="1960338" cy="24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6E68-560C-4E6E-9B7C-80A08308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7995"/>
            <a:ext cx="8596668" cy="152817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“VARNĖNO INKILE”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03 30-2020 04 03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5944-52B0-44C9-B974-6BE4079F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9425"/>
            <a:ext cx="8596668" cy="3911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puslapį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socialiniame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puslapyje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pakviesti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prisijungti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Uždaviniai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Supažindinti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tėvelius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nuotoliniu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Bendrauti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bendradarbiauti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skambučiu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mesengery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paštu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savaitės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penktadienį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pateikti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naują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savaitei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Pildyti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pasiūlant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vaikams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užduočių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interaktyvių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žaidimų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lavinanči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vaik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kalbą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atmintį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Sulaukti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grįžtamojo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ryšio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vaik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darbelius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užduotis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4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57B0-8C71-4080-ADA7-D6C8BFA6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69390"/>
            <a:ext cx="3932237" cy="4196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Savait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uždaviniai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aukščiai grįžta namo [Puslapis 2/2]">
            <a:extLst>
              <a:ext uri="{FF2B5EF4-FFF2-40B4-BE49-F238E27FC236}">
                <a16:creationId xmlns:a16="http://schemas.microsoft.com/office/drawing/2014/main" id="{45FE800E-58D3-4B24-BA7A-A42433AE3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457200"/>
            <a:ext cx="6172200" cy="5411788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04E4C-4367-4AD7-A283-DB907C0A2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02290"/>
            <a:ext cx="3932237" cy="312576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Aptarus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plakate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pavaizduotą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konfliktinę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gebės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pasiūlyti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sprendimo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būdą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Atlikęs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užduotis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įvardinti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pavasario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požymius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Remdamasis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asmenine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patirtimi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pavaizduos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pasirinką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pavasario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požymį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pasirinkta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Žaisdamas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gebės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tiksliau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imituoti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nurodyto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paukščio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judesius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gdžioti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garsiažodžius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Sąvokos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svarbūs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žodžiai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Pempė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varnėnas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vieversys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inkilas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konfliktas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ginčas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2EDE-2260-4C5D-B249-32EB1531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46404" cy="53181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UGDYTINOS KOMPETENCIJOS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altasis gandras | Gyvoji gamta Wiki | Fandom">
            <a:extLst>
              <a:ext uri="{FF2B5EF4-FFF2-40B4-BE49-F238E27FC236}">
                <a16:creationId xmlns:a16="http://schemas.microsoft.com/office/drawing/2014/main" id="{238A5F5C-1858-46C4-B20B-485FB84C2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2" y="850899"/>
            <a:ext cx="2725563" cy="43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9C22C-EB8A-41E7-B020-4E8AFC41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15026"/>
            <a:ext cx="4546404" cy="46539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Pažinimo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</a:t>
            </a:r>
            <a:r>
              <a:rPr lang="en-US" dirty="0" err="1"/>
              <a:t>-susipažins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pavasarį</a:t>
            </a:r>
            <a:r>
              <a:rPr lang="en-US" dirty="0"/>
              <a:t> </a:t>
            </a:r>
            <a:r>
              <a:rPr lang="en-US" dirty="0" err="1"/>
              <a:t>parskrendančiais</a:t>
            </a:r>
            <a:r>
              <a:rPr lang="en-US" dirty="0"/>
              <a:t> </a:t>
            </a:r>
            <a:r>
              <a:rPr lang="en-US" dirty="0" err="1"/>
              <a:t>paukščiais</a:t>
            </a:r>
            <a:r>
              <a:rPr lang="en-US" dirty="0"/>
              <a:t>, j</a:t>
            </a:r>
            <a:r>
              <a:rPr lang="lt-LT" dirty="0"/>
              <a:t>ų</a:t>
            </a:r>
            <a:r>
              <a:rPr lang="en-US" dirty="0"/>
              <a:t> </a:t>
            </a:r>
            <a:r>
              <a:rPr lang="en-US" dirty="0" err="1"/>
              <a:t>plunksn</a:t>
            </a:r>
            <a:r>
              <a:rPr lang="lt-LT" dirty="0"/>
              <a:t>ų</a:t>
            </a:r>
            <a:r>
              <a:rPr lang="en-US" dirty="0"/>
              <a:t> </a:t>
            </a:r>
            <a:r>
              <a:rPr lang="en-US" dirty="0" err="1"/>
              <a:t>spalva</a:t>
            </a:r>
            <a:r>
              <a:rPr lang="en-US" dirty="0"/>
              <a:t>, </a:t>
            </a:r>
            <a:r>
              <a:rPr lang="en-US" dirty="0" err="1"/>
              <a:t>gyvenimo</a:t>
            </a:r>
            <a:r>
              <a:rPr lang="en-US" dirty="0"/>
              <a:t>  </a:t>
            </a:r>
            <a:r>
              <a:rPr lang="en-US" dirty="0" err="1"/>
              <a:t>būdu</a:t>
            </a:r>
            <a:r>
              <a:rPr lang="en-US" dirty="0"/>
              <a:t>, </a:t>
            </a:r>
            <a:r>
              <a:rPr lang="en-US" dirty="0" err="1"/>
              <a:t>bals</a:t>
            </a:r>
            <a:r>
              <a:rPr lang="lt-LT" dirty="0"/>
              <a:t>ų</a:t>
            </a:r>
            <a:r>
              <a:rPr lang="en-US" dirty="0"/>
              <a:t> pam</a:t>
            </a:r>
            <a:r>
              <a:rPr lang="lt-LT" dirty="0"/>
              <a:t>ė</a:t>
            </a:r>
            <a:r>
              <a:rPr lang="en-US" dirty="0" err="1"/>
              <a:t>gdžiojimu</a:t>
            </a:r>
            <a:r>
              <a:rPr lang="en-US" dirty="0"/>
              <a:t>. </a:t>
            </a:r>
            <a:r>
              <a:rPr lang="en-US" dirty="0" err="1"/>
              <a:t>Įtvirtinks</a:t>
            </a:r>
            <a:r>
              <a:rPr lang="en-US" dirty="0"/>
              <a:t> </a:t>
            </a:r>
            <a:r>
              <a:rPr lang="en-US" dirty="0" err="1"/>
              <a:t>geometrinių</a:t>
            </a:r>
            <a:r>
              <a:rPr lang="en-US" dirty="0"/>
              <a:t> </a:t>
            </a:r>
            <a:r>
              <a:rPr lang="en-US" dirty="0" err="1"/>
              <a:t>figūrų</a:t>
            </a:r>
            <a:r>
              <a:rPr lang="en-US" dirty="0"/>
              <a:t> </a:t>
            </a:r>
            <a:r>
              <a:rPr lang="en-US" dirty="0" err="1"/>
              <a:t>pavadinimus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Komunikavimo</a:t>
            </a:r>
            <a:r>
              <a:rPr lang="en-US" b="1" dirty="0"/>
              <a:t> </a:t>
            </a:r>
            <a:r>
              <a:rPr lang="en-US" b="1" dirty="0" err="1"/>
              <a:t>kompetencija</a:t>
            </a:r>
            <a:r>
              <a:rPr lang="en-US" b="1" dirty="0"/>
              <a:t>- </a:t>
            </a:r>
            <a:r>
              <a:rPr lang="en-US" dirty="0" err="1"/>
              <a:t>susipažins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raide</a:t>
            </a:r>
            <a:r>
              <a:rPr lang="en-US" dirty="0"/>
              <a:t> </a:t>
            </a:r>
            <a:r>
              <a:rPr lang="en-US" dirty="0" err="1"/>
              <a:t>Čč</a:t>
            </a:r>
            <a:r>
              <a:rPr lang="en-US" dirty="0"/>
              <a:t>, </a:t>
            </a:r>
            <a:r>
              <a:rPr lang="en-US" dirty="0" err="1"/>
              <a:t>gebės</a:t>
            </a:r>
            <a:r>
              <a:rPr lang="en-US" dirty="0"/>
              <a:t> </a:t>
            </a:r>
            <a:r>
              <a:rPr lang="en-US" dirty="0" err="1"/>
              <a:t>ją</a:t>
            </a:r>
            <a:r>
              <a:rPr lang="en-US" dirty="0"/>
              <a:t> </a:t>
            </a:r>
            <a:r>
              <a:rPr lang="en-US" dirty="0" err="1"/>
              <a:t>išgirsti</a:t>
            </a:r>
            <a:r>
              <a:rPr lang="en-US" dirty="0"/>
              <a:t> , </a:t>
            </a:r>
            <a:r>
              <a:rPr lang="en-US" dirty="0" err="1"/>
              <a:t>nusakyti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vietą</a:t>
            </a:r>
            <a:r>
              <a:rPr lang="en-US" dirty="0"/>
              <a:t> </a:t>
            </a:r>
            <a:r>
              <a:rPr lang="en-US" dirty="0" err="1"/>
              <a:t>žodyje</a:t>
            </a:r>
            <a:r>
              <a:rPr lang="en-US" dirty="0"/>
              <a:t>, </a:t>
            </a:r>
            <a:r>
              <a:rPr lang="en-US" dirty="0" err="1"/>
              <a:t>užrašyti</a:t>
            </a:r>
            <a:r>
              <a:rPr lang="en-US" dirty="0"/>
              <a:t> </a:t>
            </a:r>
            <a:r>
              <a:rPr lang="en-US" dirty="0" err="1"/>
              <a:t>ją</a:t>
            </a:r>
            <a:r>
              <a:rPr lang="en-US" dirty="0"/>
              <a:t>, </a:t>
            </a:r>
            <a:r>
              <a:rPr lang="en-US" dirty="0" err="1"/>
              <a:t>skaityti</a:t>
            </a:r>
            <a:r>
              <a:rPr lang="en-US" dirty="0"/>
              <a:t> </a:t>
            </a:r>
            <a:r>
              <a:rPr lang="en-US" dirty="0" err="1"/>
              <a:t>žodžius</a:t>
            </a:r>
            <a:r>
              <a:rPr lang="en-US" dirty="0"/>
              <a:t>. </a:t>
            </a:r>
            <a:r>
              <a:rPr lang="en-US" dirty="0" err="1"/>
              <a:t>Geb</a:t>
            </a:r>
            <a:r>
              <a:rPr lang="lt-LT" dirty="0"/>
              <a:t>ė</a:t>
            </a:r>
            <a:r>
              <a:rPr lang="en-US" dirty="0"/>
              <a:t>s </a:t>
            </a:r>
            <a:r>
              <a:rPr lang="en-US" dirty="0" err="1"/>
              <a:t>trumpais</a:t>
            </a:r>
            <a:r>
              <a:rPr lang="en-US" dirty="0"/>
              <a:t> </a:t>
            </a:r>
            <a:r>
              <a:rPr lang="en-US" dirty="0" err="1"/>
              <a:t>sakinukais</a:t>
            </a:r>
            <a:r>
              <a:rPr lang="en-US" dirty="0"/>
              <a:t> </a:t>
            </a:r>
            <a:r>
              <a:rPr lang="en-US" dirty="0" err="1"/>
              <a:t>apibūdinti</a:t>
            </a:r>
            <a:r>
              <a:rPr lang="en-US" dirty="0"/>
              <a:t>  </a:t>
            </a:r>
            <a:r>
              <a:rPr lang="en-US" dirty="0" err="1"/>
              <a:t>pavasarį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Socialinė</a:t>
            </a:r>
            <a:r>
              <a:rPr lang="en-US" b="1" dirty="0"/>
              <a:t> </a:t>
            </a:r>
            <a:r>
              <a:rPr lang="en-US" b="1" dirty="0" err="1"/>
              <a:t>kompetencija</a:t>
            </a:r>
            <a:r>
              <a:rPr lang="en-US" b="1" dirty="0"/>
              <a:t>- </a:t>
            </a:r>
            <a:r>
              <a:rPr lang="en-US" dirty="0" err="1"/>
              <a:t>gebės</a:t>
            </a:r>
            <a:r>
              <a:rPr lang="en-US" dirty="0"/>
              <a:t> </a:t>
            </a:r>
            <a:r>
              <a:rPr lang="en-US" dirty="0" err="1"/>
              <a:t>kreiptis</a:t>
            </a:r>
            <a:r>
              <a:rPr lang="en-US" dirty="0"/>
              <a:t> </a:t>
            </a:r>
            <a:r>
              <a:rPr lang="en-US" dirty="0" err="1"/>
              <a:t>pagalbos</a:t>
            </a:r>
            <a:r>
              <a:rPr lang="en-US" dirty="0"/>
              <a:t> į </a:t>
            </a:r>
            <a:r>
              <a:rPr lang="en-US" dirty="0" err="1"/>
              <a:t>suaugusįjį</a:t>
            </a:r>
            <a:r>
              <a:rPr lang="en-US" dirty="0"/>
              <a:t>. </a:t>
            </a:r>
            <a:r>
              <a:rPr lang="en-US" dirty="0" err="1"/>
              <a:t>Aiškinsis</a:t>
            </a:r>
            <a:r>
              <a:rPr lang="en-US" dirty="0"/>
              <a:t>,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err="1"/>
              <a:t>reikėtų</a:t>
            </a:r>
            <a:r>
              <a:rPr lang="en-US" dirty="0"/>
              <a:t> </a:t>
            </a:r>
            <a:r>
              <a:rPr lang="en-US" dirty="0" err="1"/>
              <a:t>spręsti</a:t>
            </a:r>
            <a:r>
              <a:rPr lang="en-US" dirty="0"/>
              <a:t> </a:t>
            </a:r>
            <a:r>
              <a:rPr lang="en-US" dirty="0" err="1"/>
              <a:t>ginčą</a:t>
            </a:r>
            <a:r>
              <a:rPr lang="en-US" dirty="0"/>
              <a:t>, </a:t>
            </a:r>
            <a:r>
              <a:rPr lang="en-US" dirty="0" err="1"/>
              <a:t>konfliktą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Meninė</a:t>
            </a:r>
            <a:r>
              <a:rPr lang="en-US" b="1" dirty="0"/>
              <a:t> </a:t>
            </a:r>
            <a:r>
              <a:rPr lang="en-US" b="1" dirty="0" err="1"/>
              <a:t>kompetencija</a:t>
            </a:r>
            <a:r>
              <a:rPr lang="en-US" b="1" dirty="0"/>
              <a:t>- </a:t>
            </a:r>
            <a:r>
              <a:rPr lang="en-US" dirty="0" err="1"/>
              <a:t>skatinti</a:t>
            </a:r>
            <a:r>
              <a:rPr lang="en-US" dirty="0"/>
              <a:t> </a:t>
            </a:r>
            <a:r>
              <a:rPr lang="en-US" dirty="0" err="1"/>
              <a:t>kurti</a:t>
            </a:r>
            <a:r>
              <a:rPr lang="en-US" dirty="0"/>
              <a:t>, </a:t>
            </a:r>
            <a:r>
              <a:rPr lang="en-US" dirty="0" err="1"/>
              <a:t>rinktis</a:t>
            </a:r>
            <a:r>
              <a:rPr lang="en-US" dirty="0"/>
              <a:t> </a:t>
            </a:r>
            <a:r>
              <a:rPr lang="en-US" dirty="0" err="1"/>
              <a:t>priemones</a:t>
            </a:r>
            <a:r>
              <a:rPr lang="en-US" dirty="0"/>
              <a:t> </a:t>
            </a:r>
            <a:r>
              <a:rPr lang="en-US" dirty="0" err="1"/>
              <a:t>darbui</a:t>
            </a:r>
            <a:r>
              <a:rPr lang="en-US" dirty="0"/>
              <a:t>, </a:t>
            </a:r>
            <a:r>
              <a:rPr lang="en-US" dirty="0" err="1"/>
              <a:t>patirti</a:t>
            </a:r>
            <a:r>
              <a:rPr lang="en-US" dirty="0"/>
              <a:t> </a:t>
            </a:r>
            <a:r>
              <a:rPr lang="en-US" dirty="0" err="1"/>
              <a:t>teigiamas</a:t>
            </a:r>
            <a:r>
              <a:rPr lang="en-US" dirty="0"/>
              <a:t> </a:t>
            </a:r>
            <a:r>
              <a:rPr lang="en-US" dirty="0" err="1"/>
              <a:t>emocijas</a:t>
            </a:r>
            <a:r>
              <a:rPr lang="en-US" dirty="0"/>
              <a:t> </a:t>
            </a:r>
            <a:r>
              <a:rPr lang="en-US" dirty="0" err="1"/>
              <a:t>kuriant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Sveikatos</a:t>
            </a:r>
            <a:r>
              <a:rPr lang="en-US" b="1" dirty="0"/>
              <a:t> </a:t>
            </a:r>
            <a:r>
              <a:rPr lang="en-US" b="1" dirty="0" err="1"/>
              <a:t>saugojimo</a:t>
            </a:r>
            <a:r>
              <a:rPr lang="en-US" b="1" dirty="0"/>
              <a:t> </a:t>
            </a:r>
            <a:r>
              <a:rPr lang="en-US" b="1" dirty="0" err="1"/>
              <a:t>kompetencija</a:t>
            </a:r>
            <a:r>
              <a:rPr lang="en-US" b="1" dirty="0"/>
              <a:t>- </a:t>
            </a:r>
            <a:r>
              <a:rPr lang="en-US" dirty="0" err="1"/>
              <a:t>toliau</a:t>
            </a:r>
            <a:r>
              <a:rPr lang="en-US" dirty="0"/>
              <a:t> </a:t>
            </a:r>
            <a:r>
              <a:rPr lang="en-US" dirty="0" err="1"/>
              <a:t>skatinti</a:t>
            </a:r>
            <a:r>
              <a:rPr lang="en-US" dirty="0"/>
              <a:t> </a:t>
            </a:r>
            <a:r>
              <a:rPr lang="en-US" dirty="0" err="1"/>
              <a:t>atlikti</a:t>
            </a:r>
            <a:r>
              <a:rPr lang="en-US" dirty="0"/>
              <a:t> </a:t>
            </a:r>
            <a:r>
              <a:rPr lang="en-US" dirty="0" err="1"/>
              <a:t>rytmetinę</a:t>
            </a:r>
            <a:r>
              <a:rPr lang="en-US" dirty="0"/>
              <a:t> </a:t>
            </a:r>
            <a:r>
              <a:rPr lang="en-US" dirty="0" err="1"/>
              <a:t>mankštą</a:t>
            </a:r>
            <a:r>
              <a:rPr lang="en-US" dirty="0"/>
              <a:t>, </a:t>
            </a:r>
            <a:r>
              <a:rPr lang="en-US" dirty="0" err="1"/>
              <a:t>ugdyti</a:t>
            </a:r>
            <a:r>
              <a:rPr lang="en-US" dirty="0"/>
              <a:t> </a:t>
            </a:r>
            <a:r>
              <a:rPr lang="en-US" dirty="0" err="1"/>
              <a:t>įprotį</a:t>
            </a:r>
            <a:r>
              <a:rPr lang="en-US" dirty="0"/>
              <a:t> </a:t>
            </a:r>
            <a:r>
              <a:rPr lang="en-US" dirty="0" err="1"/>
              <a:t>dažnai</a:t>
            </a:r>
            <a:r>
              <a:rPr lang="en-US" dirty="0"/>
              <a:t> </a:t>
            </a:r>
            <a:r>
              <a:rPr lang="en-US" dirty="0" err="1"/>
              <a:t>plauti</a:t>
            </a:r>
            <a:r>
              <a:rPr lang="en-US" dirty="0"/>
              <a:t> </a:t>
            </a:r>
            <a:r>
              <a:rPr lang="en-US" dirty="0" err="1"/>
              <a:t>rankas</a:t>
            </a:r>
            <a:r>
              <a:rPr lang="en-US" dirty="0"/>
              <a:t>. </a:t>
            </a:r>
            <a:r>
              <a:rPr lang="en-US" dirty="0" err="1"/>
              <a:t>Suteikti</a:t>
            </a:r>
            <a:r>
              <a:rPr lang="en-US" dirty="0"/>
              <a:t> </a:t>
            </a:r>
            <a:r>
              <a:rPr lang="en-US" dirty="0" err="1"/>
              <a:t>žini</a:t>
            </a:r>
            <a:r>
              <a:rPr lang="lt-LT" dirty="0"/>
              <a:t>ų</a:t>
            </a:r>
            <a:r>
              <a:rPr lang="en-US" dirty="0"/>
              <a:t> </a:t>
            </a:r>
            <a:r>
              <a:rPr lang="en-US" dirty="0" err="1"/>
              <a:t>apie</a:t>
            </a:r>
            <a:r>
              <a:rPr lang="en-US" dirty="0"/>
              <a:t> </a:t>
            </a:r>
            <a:r>
              <a:rPr lang="en-US" dirty="0" err="1"/>
              <a:t>virusą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99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85A-5BEF-4BDE-93E8-0AB19B01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216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Tėvelių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padedami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vaikučiai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skaičių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pasaulį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mokosi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skaityti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įvairius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darbelius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išmoktą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raidę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daiktus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kuriuose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raid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įrod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Orinta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CB6E9A-7B97-4E95-B920-079226F7E2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5935789-A42D-45D4-B36F-6F45B60C3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ADF42-8AF7-4EEA-9B9A-9927AB373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986">
            <a:off x="9924201" y="161528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4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340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Trebuchet MS</vt:lpstr>
      <vt:lpstr>Wingdings</vt:lpstr>
      <vt:lpstr>Wingdings 3</vt:lpstr>
      <vt:lpstr>Facet</vt:lpstr>
      <vt:lpstr>“PELĖDŽIUKAI” 2020 03 30- 04 03</vt:lpstr>
      <vt:lpstr> “VARNĖNO INKILE” 2020 03 30-2020 04 03 </vt:lpstr>
      <vt:lpstr>Savaitės uždaviniai:</vt:lpstr>
      <vt:lpstr>UGDYTINOS KOMPETENCIJOS</vt:lpstr>
      <vt:lpstr>Tėvelių padedami vaikučiai žengia į skaičių pasaulį, mokosi skaityti, kurti įvairius darbelius. Darbas vyksta ne tik namuose, bet ir lauke galima surasti išmoktą raidę ir daiktus, kuriuose ši raidė yra- tai įrodė Orinta.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VARNĖNO INKILE 2020 03 30- 04 03 PUG “PELĖDŽIUKAI”</dc:title>
  <dc:creator>PC</dc:creator>
  <cp:lastModifiedBy>PC</cp:lastModifiedBy>
  <cp:revision>13</cp:revision>
  <dcterms:created xsi:type="dcterms:W3CDTF">2020-04-16T07:19:01Z</dcterms:created>
  <dcterms:modified xsi:type="dcterms:W3CDTF">2020-04-16T09:54:03Z</dcterms:modified>
</cp:coreProperties>
</file>