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62" r:id="rId3"/>
    <p:sldId id="264" r:id="rId4"/>
    <p:sldId id="269" r:id="rId5"/>
    <p:sldId id="259" r:id="rId6"/>
    <p:sldId id="266" r:id="rId7"/>
    <p:sldId id="265" r:id="rId8"/>
    <p:sldId id="263" r:id="rId9"/>
    <p:sldId id="268" r:id="rId10"/>
    <p:sldId id="272" r:id="rId11"/>
    <p:sldId id="274" r:id="rId12"/>
    <p:sldId id="278" r:id="rId13"/>
    <p:sldId id="280" r:id="rId14"/>
    <p:sldId id="281" r:id="rId15"/>
    <p:sldId id="282" r:id="rId16"/>
    <p:sldId id="283" r:id="rId17"/>
    <p:sldId id="284" r:id="rId18"/>
    <p:sldId id="277" r:id="rId19"/>
    <p:sldId id="286" r:id="rId20"/>
    <p:sldId id="324" r:id="rId21"/>
    <p:sldId id="279" r:id="rId22"/>
    <p:sldId id="287" r:id="rId23"/>
    <p:sldId id="289" r:id="rId24"/>
    <p:sldId id="290" r:id="rId25"/>
    <p:sldId id="270" r:id="rId26"/>
    <p:sldId id="325" r:id="rId27"/>
    <p:sldId id="326" r:id="rId28"/>
    <p:sldId id="293" r:id="rId29"/>
    <p:sldId id="294" r:id="rId30"/>
    <p:sldId id="295" r:id="rId31"/>
    <p:sldId id="261" r:id="rId32"/>
    <p:sldId id="296" r:id="rId33"/>
    <p:sldId id="297" r:id="rId34"/>
    <p:sldId id="285" r:id="rId35"/>
    <p:sldId id="291" r:id="rId36"/>
    <p:sldId id="300" r:id="rId37"/>
    <p:sldId id="301" r:id="rId38"/>
    <p:sldId id="302" r:id="rId39"/>
    <p:sldId id="303" r:id="rId40"/>
    <p:sldId id="305" r:id="rId41"/>
    <p:sldId id="306" r:id="rId42"/>
    <p:sldId id="307" r:id="rId43"/>
    <p:sldId id="322" r:id="rId44"/>
    <p:sldId id="309" r:id="rId45"/>
    <p:sldId id="310" r:id="rId46"/>
    <p:sldId id="311" r:id="rId47"/>
    <p:sldId id="312" r:id="rId48"/>
    <p:sldId id="313" r:id="rId49"/>
    <p:sldId id="314" r:id="rId50"/>
    <p:sldId id="315" r:id="rId51"/>
    <p:sldId id="316" r:id="rId52"/>
    <p:sldId id="317" r:id="rId53"/>
    <p:sldId id="318" r:id="rId54"/>
    <p:sldId id="319" r:id="rId55"/>
    <p:sldId id="320" r:id="rId56"/>
    <p:sldId id="323" r:id="rId57"/>
    <p:sldId id="321" r:id="rId58"/>
    <p:sldId id="328" r:id="rId59"/>
    <p:sldId id="330" r:id="rId60"/>
    <p:sldId id="329"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 initials="P" lastIdx="1" clrIdx="0">
    <p:extLst>
      <p:ext uri="{19B8F6BF-5375-455C-9EA6-DF929625EA0E}">
        <p15:presenceInfo xmlns:p15="http://schemas.microsoft.com/office/powerpoint/2012/main" userId="P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114" d="100"/>
          <a:sy n="114" d="100"/>
        </p:scale>
        <p:origin x="47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5A47684-961B-4410-BB29-E9123D482D5F}" type="datetimeFigureOut">
              <a:rPr lang="lt-LT" smtClean="0"/>
              <a:t>2020.04.14</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26750A64-2591-4F05-9547-9484BB5F6811}" type="slidenum">
              <a:rPr lang="lt-LT" smtClean="0"/>
              <a:t>‹#›</a:t>
            </a:fld>
            <a:endParaRPr lang="lt-LT"/>
          </a:p>
        </p:txBody>
      </p:sp>
    </p:spTree>
    <p:extLst>
      <p:ext uri="{BB962C8B-B14F-4D97-AF65-F5344CB8AC3E}">
        <p14:creationId xmlns:p14="http://schemas.microsoft.com/office/powerpoint/2010/main" val="2874087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A47684-961B-4410-BB29-E9123D482D5F}" type="datetimeFigureOut">
              <a:rPr lang="lt-LT" smtClean="0"/>
              <a:t>2020.04.14</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26750A64-2591-4F05-9547-9484BB5F6811}" type="slidenum">
              <a:rPr lang="lt-LT" smtClean="0"/>
              <a:t>‹#›</a:t>
            </a:fld>
            <a:endParaRPr lang="lt-LT"/>
          </a:p>
        </p:txBody>
      </p:sp>
    </p:spTree>
    <p:extLst>
      <p:ext uri="{BB962C8B-B14F-4D97-AF65-F5344CB8AC3E}">
        <p14:creationId xmlns:p14="http://schemas.microsoft.com/office/powerpoint/2010/main" val="3509309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A47684-961B-4410-BB29-E9123D482D5F}" type="datetimeFigureOut">
              <a:rPr lang="lt-LT" smtClean="0"/>
              <a:t>2020.04.14</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26750A64-2591-4F05-9547-9484BB5F6811}" type="slidenum">
              <a:rPr lang="lt-LT" smtClean="0"/>
              <a:t>‹#›</a:t>
            </a:fld>
            <a:endParaRPr lang="lt-LT"/>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439903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A47684-961B-4410-BB29-E9123D482D5F}" type="datetimeFigureOut">
              <a:rPr lang="lt-LT" smtClean="0"/>
              <a:t>2020.04.14</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26750A64-2591-4F05-9547-9484BB5F6811}" type="slidenum">
              <a:rPr lang="lt-LT" smtClean="0"/>
              <a:t>‹#›</a:t>
            </a:fld>
            <a:endParaRPr lang="lt-LT"/>
          </a:p>
        </p:txBody>
      </p:sp>
    </p:spTree>
    <p:extLst>
      <p:ext uri="{BB962C8B-B14F-4D97-AF65-F5344CB8AC3E}">
        <p14:creationId xmlns:p14="http://schemas.microsoft.com/office/powerpoint/2010/main" val="22696779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A47684-961B-4410-BB29-E9123D482D5F}" type="datetimeFigureOut">
              <a:rPr lang="lt-LT" smtClean="0"/>
              <a:t>2020.04.14</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26750A64-2591-4F05-9547-9484BB5F6811}" type="slidenum">
              <a:rPr lang="lt-LT" smtClean="0"/>
              <a:t>‹#›</a:t>
            </a:fld>
            <a:endParaRPr lang="lt-LT"/>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70201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A47684-961B-4410-BB29-E9123D482D5F}" type="datetimeFigureOut">
              <a:rPr lang="lt-LT" smtClean="0"/>
              <a:t>2020.04.14</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26750A64-2591-4F05-9547-9484BB5F6811}" type="slidenum">
              <a:rPr lang="lt-LT" smtClean="0"/>
              <a:t>‹#›</a:t>
            </a:fld>
            <a:endParaRPr lang="lt-LT"/>
          </a:p>
        </p:txBody>
      </p:sp>
    </p:spTree>
    <p:extLst>
      <p:ext uri="{BB962C8B-B14F-4D97-AF65-F5344CB8AC3E}">
        <p14:creationId xmlns:p14="http://schemas.microsoft.com/office/powerpoint/2010/main" val="1357811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A47684-961B-4410-BB29-E9123D482D5F}" type="datetimeFigureOut">
              <a:rPr lang="lt-LT" smtClean="0"/>
              <a:t>2020.04.14</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26750A64-2591-4F05-9547-9484BB5F6811}" type="slidenum">
              <a:rPr lang="lt-LT" smtClean="0"/>
              <a:t>‹#›</a:t>
            </a:fld>
            <a:endParaRPr lang="lt-LT"/>
          </a:p>
        </p:txBody>
      </p:sp>
    </p:spTree>
    <p:extLst>
      <p:ext uri="{BB962C8B-B14F-4D97-AF65-F5344CB8AC3E}">
        <p14:creationId xmlns:p14="http://schemas.microsoft.com/office/powerpoint/2010/main" val="3107184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A47684-961B-4410-BB29-E9123D482D5F}" type="datetimeFigureOut">
              <a:rPr lang="lt-LT" smtClean="0"/>
              <a:t>2020.04.14</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26750A64-2591-4F05-9547-9484BB5F6811}" type="slidenum">
              <a:rPr lang="lt-LT" smtClean="0"/>
              <a:t>‹#›</a:t>
            </a:fld>
            <a:endParaRPr lang="lt-LT"/>
          </a:p>
        </p:txBody>
      </p:sp>
    </p:spTree>
    <p:extLst>
      <p:ext uri="{BB962C8B-B14F-4D97-AF65-F5344CB8AC3E}">
        <p14:creationId xmlns:p14="http://schemas.microsoft.com/office/powerpoint/2010/main" val="3007611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A47684-961B-4410-BB29-E9123D482D5F}" type="datetimeFigureOut">
              <a:rPr lang="lt-LT" smtClean="0"/>
              <a:t>2020.04.14</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26750A64-2591-4F05-9547-9484BB5F6811}" type="slidenum">
              <a:rPr lang="lt-LT" smtClean="0"/>
              <a:t>‹#›</a:t>
            </a:fld>
            <a:endParaRPr lang="lt-LT"/>
          </a:p>
        </p:txBody>
      </p:sp>
    </p:spTree>
    <p:extLst>
      <p:ext uri="{BB962C8B-B14F-4D97-AF65-F5344CB8AC3E}">
        <p14:creationId xmlns:p14="http://schemas.microsoft.com/office/powerpoint/2010/main" val="3788422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A47684-961B-4410-BB29-E9123D482D5F}" type="datetimeFigureOut">
              <a:rPr lang="lt-LT" smtClean="0"/>
              <a:t>2020.04.14</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26750A64-2591-4F05-9547-9484BB5F6811}" type="slidenum">
              <a:rPr lang="lt-LT" smtClean="0"/>
              <a:t>‹#›</a:t>
            </a:fld>
            <a:endParaRPr lang="lt-LT"/>
          </a:p>
        </p:txBody>
      </p:sp>
    </p:spTree>
    <p:extLst>
      <p:ext uri="{BB962C8B-B14F-4D97-AF65-F5344CB8AC3E}">
        <p14:creationId xmlns:p14="http://schemas.microsoft.com/office/powerpoint/2010/main" val="1776748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5A47684-961B-4410-BB29-E9123D482D5F}" type="datetimeFigureOut">
              <a:rPr lang="lt-LT" smtClean="0"/>
              <a:t>2020.04.14</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26750A64-2591-4F05-9547-9484BB5F6811}" type="slidenum">
              <a:rPr lang="lt-LT" smtClean="0"/>
              <a:t>‹#›</a:t>
            </a:fld>
            <a:endParaRPr lang="lt-LT"/>
          </a:p>
        </p:txBody>
      </p:sp>
    </p:spTree>
    <p:extLst>
      <p:ext uri="{BB962C8B-B14F-4D97-AF65-F5344CB8AC3E}">
        <p14:creationId xmlns:p14="http://schemas.microsoft.com/office/powerpoint/2010/main" val="2380444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A47684-961B-4410-BB29-E9123D482D5F}" type="datetimeFigureOut">
              <a:rPr lang="lt-LT" smtClean="0"/>
              <a:t>2020.04.14</a:t>
            </a:fld>
            <a:endParaRPr lang="lt-LT"/>
          </a:p>
        </p:txBody>
      </p:sp>
      <p:sp>
        <p:nvSpPr>
          <p:cNvPr id="8" name="Footer Placeholder 7"/>
          <p:cNvSpPr>
            <a:spLocks noGrp="1"/>
          </p:cNvSpPr>
          <p:nvPr>
            <p:ph type="ftr" sz="quarter" idx="11"/>
          </p:nvPr>
        </p:nvSpPr>
        <p:spPr/>
        <p:txBody>
          <a:bodyPr/>
          <a:lstStyle/>
          <a:p>
            <a:endParaRPr lang="lt-LT"/>
          </a:p>
        </p:txBody>
      </p:sp>
      <p:sp>
        <p:nvSpPr>
          <p:cNvPr id="9" name="Slide Number Placeholder 8"/>
          <p:cNvSpPr>
            <a:spLocks noGrp="1"/>
          </p:cNvSpPr>
          <p:nvPr>
            <p:ph type="sldNum" sz="quarter" idx="12"/>
          </p:nvPr>
        </p:nvSpPr>
        <p:spPr/>
        <p:txBody>
          <a:bodyPr/>
          <a:lstStyle/>
          <a:p>
            <a:fld id="{26750A64-2591-4F05-9547-9484BB5F6811}" type="slidenum">
              <a:rPr lang="lt-LT" smtClean="0"/>
              <a:t>‹#›</a:t>
            </a:fld>
            <a:endParaRPr lang="lt-LT"/>
          </a:p>
        </p:txBody>
      </p:sp>
    </p:spTree>
    <p:extLst>
      <p:ext uri="{BB962C8B-B14F-4D97-AF65-F5344CB8AC3E}">
        <p14:creationId xmlns:p14="http://schemas.microsoft.com/office/powerpoint/2010/main" val="714179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5A47684-961B-4410-BB29-E9123D482D5F}" type="datetimeFigureOut">
              <a:rPr lang="lt-LT" smtClean="0"/>
              <a:t>2020.04.14</a:t>
            </a:fld>
            <a:endParaRPr lang="lt-LT"/>
          </a:p>
        </p:txBody>
      </p:sp>
      <p:sp>
        <p:nvSpPr>
          <p:cNvPr id="4" name="Footer Placeholder 3"/>
          <p:cNvSpPr>
            <a:spLocks noGrp="1"/>
          </p:cNvSpPr>
          <p:nvPr>
            <p:ph type="ftr" sz="quarter" idx="11"/>
          </p:nvPr>
        </p:nvSpPr>
        <p:spPr/>
        <p:txBody>
          <a:bodyPr/>
          <a:lstStyle/>
          <a:p>
            <a:endParaRPr lang="lt-LT"/>
          </a:p>
        </p:txBody>
      </p:sp>
      <p:sp>
        <p:nvSpPr>
          <p:cNvPr id="5" name="Slide Number Placeholder 4"/>
          <p:cNvSpPr>
            <a:spLocks noGrp="1"/>
          </p:cNvSpPr>
          <p:nvPr>
            <p:ph type="sldNum" sz="quarter" idx="12"/>
          </p:nvPr>
        </p:nvSpPr>
        <p:spPr/>
        <p:txBody>
          <a:bodyPr/>
          <a:lstStyle/>
          <a:p>
            <a:fld id="{26750A64-2591-4F05-9547-9484BB5F6811}" type="slidenum">
              <a:rPr lang="lt-LT" smtClean="0"/>
              <a:t>‹#›</a:t>
            </a:fld>
            <a:endParaRPr lang="lt-LT"/>
          </a:p>
        </p:txBody>
      </p:sp>
    </p:spTree>
    <p:extLst>
      <p:ext uri="{BB962C8B-B14F-4D97-AF65-F5344CB8AC3E}">
        <p14:creationId xmlns:p14="http://schemas.microsoft.com/office/powerpoint/2010/main" val="1606343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A47684-961B-4410-BB29-E9123D482D5F}" type="datetimeFigureOut">
              <a:rPr lang="lt-LT" smtClean="0"/>
              <a:t>2020.04.14</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26750A64-2591-4F05-9547-9484BB5F6811}" type="slidenum">
              <a:rPr lang="lt-LT" smtClean="0"/>
              <a:t>‹#›</a:t>
            </a:fld>
            <a:endParaRPr lang="lt-LT"/>
          </a:p>
        </p:txBody>
      </p:sp>
    </p:spTree>
    <p:extLst>
      <p:ext uri="{BB962C8B-B14F-4D97-AF65-F5344CB8AC3E}">
        <p14:creationId xmlns:p14="http://schemas.microsoft.com/office/powerpoint/2010/main" val="2670600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A47684-961B-4410-BB29-E9123D482D5F}" type="datetimeFigureOut">
              <a:rPr lang="lt-LT" smtClean="0"/>
              <a:t>2020.04.14</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26750A64-2591-4F05-9547-9484BB5F6811}" type="slidenum">
              <a:rPr lang="lt-LT" smtClean="0"/>
              <a:t>‹#›</a:t>
            </a:fld>
            <a:endParaRPr lang="lt-LT"/>
          </a:p>
        </p:txBody>
      </p:sp>
    </p:spTree>
    <p:extLst>
      <p:ext uri="{BB962C8B-B14F-4D97-AF65-F5344CB8AC3E}">
        <p14:creationId xmlns:p14="http://schemas.microsoft.com/office/powerpoint/2010/main" val="385203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A47684-961B-4410-BB29-E9123D482D5F}" type="datetimeFigureOut">
              <a:rPr lang="lt-LT" smtClean="0"/>
              <a:t>2020.04.14</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26750A64-2591-4F05-9547-9484BB5F6811}" type="slidenum">
              <a:rPr lang="lt-LT" smtClean="0"/>
              <a:t>‹#›</a:t>
            </a:fld>
            <a:endParaRPr lang="lt-LT"/>
          </a:p>
        </p:txBody>
      </p:sp>
    </p:spTree>
    <p:extLst>
      <p:ext uri="{BB962C8B-B14F-4D97-AF65-F5344CB8AC3E}">
        <p14:creationId xmlns:p14="http://schemas.microsoft.com/office/powerpoint/2010/main" val="428779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5A47684-961B-4410-BB29-E9123D482D5F}" type="datetimeFigureOut">
              <a:rPr lang="lt-LT" smtClean="0"/>
              <a:t>2020.04.14</a:t>
            </a:fld>
            <a:endParaRPr lang="lt-LT"/>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lt-LT"/>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6750A64-2591-4F05-9547-9484BB5F6811}" type="slidenum">
              <a:rPr lang="lt-LT" smtClean="0"/>
              <a:t>‹#›</a:t>
            </a:fld>
            <a:endParaRPr lang="lt-LT"/>
          </a:p>
        </p:txBody>
      </p:sp>
    </p:spTree>
    <p:extLst>
      <p:ext uri="{BB962C8B-B14F-4D97-AF65-F5344CB8AC3E}">
        <p14:creationId xmlns:p14="http://schemas.microsoft.com/office/powerpoint/2010/main" val="20188618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6.xml"/><Relationship Id="rId4" Type="http://schemas.openxmlformats.org/officeDocument/2006/relationships/image" Target="../media/image46.jpg"/></Relationships>
</file>

<file path=ppt/slides/_rels/slide4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6.xml"/><Relationship Id="rId4" Type="http://schemas.openxmlformats.org/officeDocument/2006/relationships/image" Target="../media/image49.jpg"/></Relationships>
</file>

<file path=ppt/slides/_rels/slide4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373CA-4992-44A4-9792-8F8BEB212014}"/>
              </a:ext>
            </a:extLst>
          </p:cNvPr>
          <p:cNvSpPr>
            <a:spLocks noGrp="1"/>
          </p:cNvSpPr>
          <p:nvPr>
            <p:ph type="ctrTitle"/>
          </p:nvPr>
        </p:nvSpPr>
        <p:spPr>
          <a:xfrm>
            <a:off x="1507067" y="257577"/>
            <a:ext cx="7766936" cy="1378276"/>
          </a:xfrm>
        </p:spPr>
        <p:txBody>
          <a:bodyPr/>
          <a:lstStyle/>
          <a:p>
            <a:pPr algn="ctr"/>
            <a:br>
              <a:rPr lang="en-US" sz="2800" b="1" dirty="0">
                <a:latin typeface="Comic Sans MS" panose="030F0702030302020204" pitchFamily="66" charset="0"/>
              </a:rPr>
            </a:br>
            <a:br>
              <a:rPr lang="en-US" sz="2800" b="1" dirty="0">
                <a:latin typeface="Comic Sans MS" panose="030F0702030302020204" pitchFamily="66" charset="0"/>
              </a:rPr>
            </a:br>
            <a:r>
              <a:rPr lang="en-US" sz="2800" b="1" dirty="0">
                <a:latin typeface="Comic Sans MS" panose="030F0702030302020204" pitchFamily="66" charset="0"/>
              </a:rPr>
              <a:t>TARP ŽIEDŲ</a:t>
            </a:r>
            <a:br>
              <a:rPr lang="en-US" sz="2800" b="1" dirty="0">
                <a:latin typeface="Comic Sans MS" panose="030F0702030302020204" pitchFamily="66" charset="0"/>
              </a:rPr>
            </a:br>
            <a:r>
              <a:rPr lang="en-US" sz="2800" b="1" dirty="0">
                <a:latin typeface="Comic Sans MS" panose="030F0702030302020204" pitchFamily="66" charset="0"/>
              </a:rPr>
              <a:t>BALANDŽIO 14-17</a:t>
            </a:r>
            <a:endParaRPr lang="lt-LT" sz="2800" b="1" dirty="0">
              <a:latin typeface="Comic Sans MS" panose="030F0702030302020204" pitchFamily="66" charset="0"/>
            </a:endParaRPr>
          </a:p>
        </p:txBody>
      </p:sp>
      <p:pic>
        <p:nvPicPr>
          <p:cNvPr id="4" name="Turinio vietos rezervavimo ženklas 3">
            <a:extLst>
              <a:ext uri="{FF2B5EF4-FFF2-40B4-BE49-F238E27FC236}">
                <a16:creationId xmlns:a16="http://schemas.microsoft.com/office/drawing/2014/main" id="{D6DD3AF5-EC32-49AA-8C32-D89E34C41C19}"/>
              </a:ext>
            </a:extLst>
          </p:cNvPr>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805342" y="1719742"/>
            <a:ext cx="8682607" cy="4745451"/>
          </a:xfrm>
          <a:prstGeom prst="rect">
            <a:avLst/>
          </a:prstGeom>
        </p:spPr>
      </p:pic>
    </p:spTree>
    <p:extLst>
      <p:ext uri="{BB962C8B-B14F-4D97-AF65-F5344CB8AC3E}">
        <p14:creationId xmlns:p14="http://schemas.microsoft.com/office/powerpoint/2010/main" val="4047112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B64B-2FBC-4B8C-9C49-3DD6FD4B6314}"/>
              </a:ext>
            </a:extLst>
          </p:cNvPr>
          <p:cNvSpPr>
            <a:spLocks noGrp="1"/>
          </p:cNvSpPr>
          <p:nvPr>
            <p:ph type="ctrTitle"/>
          </p:nvPr>
        </p:nvSpPr>
        <p:spPr>
          <a:xfrm>
            <a:off x="1507066" y="450937"/>
            <a:ext cx="8639015" cy="1259331"/>
          </a:xfrm>
        </p:spPr>
        <p:txBody>
          <a:bodyPr/>
          <a:lstStyle/>
          <a:p>
            <a:pPr algn="ctr"/>
            <a:r>
              <a:rPr lang="en-US" sz="3600" b="1" dirty="0">
                <a:latin typeface="Comic Sans MS" panose="030F0702030302020204" pitchFamily="66" charset="0"/>
              </a:rPr>
              <a:t>MENINĖ UŽDUOTIS</a:t>
            </a:r>
            <a:endParaRPr lang="lt-LT" sz="3600" b="1" dirty="0">
              <a:latin typeface="Comic Sans MS" panose="030F0702030302020204" pitchFamily="66" charset="0"/>
            </a:endParaRPr>
          </a:p>
        </p:txBody>
      </p:sp>
      <p:sp>
        <p:nvSpPr>
          <p:cNvPr id="3" name="Subtitle 2">
            <a:extLst>
              <a:ext uri="{FF2B5EF4-FFF2-40B4-BE49-F238E27FC236}">
                <a16:creationId xmlns:a16="http://schemas.microsoft.com/office/drawing/2014/main" id="{D7D8D978-A8CF-4DF5-A701-6D17D434CA9C}"/>
              </a:ext>
            </a:extLst>
          </p:cNvPr>
          <p:cNvSpPr>
            <a:spLocks noGrp="1"/>
          </p:cNvSpPr>
          <p:nvPr>
            <p:ph type="subTitle" idx="1"/>
          </p:nvPr>
        </p:nvSpPr>
        <p:spPr>
          <a:xfrm>
            <a:off x="1943105" y="1991638"/>
            <a:ext cx="7766936" cy="4415425"/>
          </a:xfrm>
        </p:spPr>
        <p:txBody>
          <a:bodyPr>
            <a:normAutofit fontScale="70000" lnSpcReduction="20000"/>
          </a:bodyPr>
          <a:lstStyle/>
          <a:p>
            <a:pPr algn="l"/>
            <a:r>
              <a:rPr lang="en-US" sz="4500" dirty="0">
                <a:latin typeface="Comic Sans MS" panose="030F0702030302020204" pitchFamily="66" charset="0"/>
              </a:rPr>
              <a:t>  SU TURIMOMIS MENINĖMIS PRIEMONĖMIS PIEŠTI, TAPYTI, APLIKUOTI, LIPDYTI, LANKSTYTI  PAVASARINES GĖLES.</a:t>
            </a:r>
          </a:p>
          <a:p>
            <a:pPr algn="l"/>
            <a:endParaRPr lang="en-US" sz="4500" dirty="0">
              <a:latin typeface="Comic Sans MS" panose="030F0702030302020204" pitchFamily="66" charset="0"/>
            </a:endParaRPr>
          </a:p>
          <a:p>
            <a:pPr algn="l"/>
            <a:endParaRPr lang="en-US" dirty="0">
              <a:latin typeface="Comic Sans MS" panose="030F0702030302020204" pitchFamily="66" charset="0"/>
            </a:endParaRPr>
          </a:p>
          <a:p>
            <a:pPr algn="l"/>
            <a:endParaRPr lang="en-US" dirty="0">
              <a:latin typeface="Comic Sans MS" panose="030F0702030302020204" pitchFamily="66" charset="0"/>
            </a:endParaRPr>
          </a:p>
          <a:p>
            <a:pPr algn="l"/>
            <a:endParaRPr lang="en-US" dirty="0">
              <a:latin typeface="Comic Sans MS" panose="030F0702030302020204" pitchFamily="66" charset="0"/>
            </a:endParaRPr>
          </a:p>
          <a:p>
            <a:pPr algn="ctr"/>
            <a:r>
              <a:rPr lang="en-US" sz="7300" dirty="0">
                <a:latin typeface="Comic Sans MS" panose="030F0702030302020204" pitchFamily="66" charset="0"/>
              </a:rPr>
              <a:t>                                        SĖKMĖS</a:t>
            </a:r>
            <a:r>
              <a:rPr lang="lt-LT" sz="7300" dirty="0">
                <a:latin typeface="Comic Sans MS" panose="030F0702030302020204" pitchFamily="66" charset="0"/>
              </a:rPr>
              <a:t>!</a:t>
            </a:r>
            <a:endParaRPr lang="en-US" sz="7300" dirty="0">
              <a:latin typeface="Comic Sans MS" panose="030F0702030302020204" pitchFamily="66" charset="0"/>
            </a:endParaRPr>
          </a:p>
        </p:txBody>
      </p:sp>
    </p:spTree>
    <p:extLst>
      <p:ext uri="{BB962C8B-B14F-4D97-AF65-F5344CB8AC3E}">
        <p14:creationId xmlns:p14="http://schemas.microsoft.com/office/powerpoint/2010/main" val="2283450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FFF8E-CC51-4163-96B2-E0853AA98B99}"/>
              </a:ext>
            </a:extLst>
          </p:cNvPr>
          <p:cNvSpPr>
            <a:spLocks noGrp="1"/>
          </p:cNvSpPr>
          <p:nvPr>
            <p:ph type="title"/>
          </p:nvPr>
        </p:nvSpPr>
        <p:spPr/>
        <p:txBody>
          <a:bodyPr/>
          <a:lstStyle/>
          <a:p>
            <a:pPr algn="ctr"/>
            <a:r>
              <a:rPr lang="en-US" b="1" dirty="0">
                <a:latin typeface="Comic Sans MS" panose="030F0702030302020204" pitchFamily="66" charset="0"/>
              </a:rPr>
              <a:t>ANTRA DIENA</a:t>
            </a:r>
            <a:endParaRPr lang="lt-LT" b="1" dirty="0">
              <a:latin typeface="Comic Sans MS" panose="030F0702030302020204" pitchFamily="66" charset="0"/>
            </a:endParaRPr>
          </a:p>
        </p:txBody>
      </p:sp>
      <p:pic>
        <p:nvPicPr>
          <p:cNvPr id="5" name="Content Placeholder 4">
            <a:extLst>
              <a:ext uri="{FF2B5EF4-FFF2-40B4-BE49-F238E27FC236}">
                <a16:creationId xmlns:a16="http://schemas.microsoft.com/office/drawing/2014/main" id="{3622DE55-C8E8-4503-9898-3746DA73E0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31091" y="1828799"/>
            <a:ext cx="4947780" cy="4096011"/>
          </a:xfrm>
        </p:spPr>
      </p:pic>
    </p:spTree>
    <p:extLst>
      <p:ext uri="{BB962C8B-B14F-4D97-AF65-F5344CB8AC3E}">
        <p14:creationId xmlns:p14="http://schemas.microsoft.com/office/powerpoint/2010/main" val="3483170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C6907-0FEC-44EF-8FD7-BF897E6E9087}"/>
              </a:ext>
            </a:extLst>
          </p:cNvPr>
          <p:cNvSpPr>
            <a:spLocks noGrp="1"/>
          </p:cNvSpPr>
          <p:nvPr>
            <p:ph type="title"/>
          </p:nvPr>
        </p:nvSpPr>
        <p:spPr/>
        <p:txBody>
          <a:bodyPr>
            <a:normAutofit fontScale="90000"/>
          </a:bodyPr>
          <a:lstStyle/>
          <a:p>
            <a:r>
              <a:rPr lang="en-US" sz="2000" dirty="0" err="1"/>
              <a:t>Apžiūrime</a:t>
            </a:r>
            <a:r>
              <a:rPr lang="en-US" sz="2000" dirty="0"/>
              <a:t> </a:t>
            </a:r>
            <a:r>
              <a:rPr lang="en-US" sz="2000" dirty="0" err="1"/>
              <a:t>tulpes</a:t>
            </a:r>
            <a:r>
              <a:rPr lang="en-US" sz="2000" dirty="0"/>
              <a:t> </a:t>
            </a:r>
            <a:r>
              <a:rPr lang="en-US" sz="2000" dirty="0" err="1"/>
              <a:t>ir</a:t>
            </a:r>
            <a:r>
              <a:rPr lang="en-US" sz="2000" dirty="0"/>
              <a:t> </a:t>
            </a:r>
            <a:r>
              <a:rPr lang="en-US" sz="2000" dirty="0" err="1"/>
              <a:t>narcizus</a:t>
            </a:r>
            <a:r>
              <a:rPr lang="en-US" sz="2000" dirty="0"/>
              <a:t>, </a:t>
            </a:r>
            <a:r>
              <a:rPr lang="en-US" sz="2000" dirty="0" err="1"/>
              <a:t>aptariame</a:t>
            </a:r>
            <a:r>
              <a:rPr lang="en-US" sz="2000" dirty="0"/>
              <a:t> </a:t>
            </a:r>
            <a:r>
              <a:rPr lang="en-US" sz="2000" dirty="0" err="1"/>
              <a:t>juos</a:t>
            </a:r>
            <a:r>
              <a:rPr lang="en-US" sz="2000" dirty="0"/>
              <a:t>, </a:t>
            </a:r>
            <a:r>
              <a:rPr lang="en-US" sz="2000" dirty="0" err="1"/>
              <a:t>kuo</a:t>
            </a:r>
            <a:r>
              <a:rPr lang="en-US" sz="2000" dirty="0"/>
              <a:t> </a:t>
            </a:r>
            <a:r>
              <a:rPr lang="en-US" sz="2000" dirty="0" err="1"/>
              <a:t>jie</a:t>
            </a:r>
            <a:r>
              <a:rPr lang="en-US" sz="2000" dirty="0"/>
              <a:t> </a:t>
            </a:r>
            <a:r>
              <a:rPr lang="en-US" sz="2000" dirty="0" err="1"/>
              <a:t>panašūs</a:t>
            </a:r>
            <a:r>
              <a:rPr lang="en-US" sz="2000" dirty="0"/>
              <a:t> </a:t>
            </a:r>
            <a:r>
              <a:rPr lang="en-US" sz="2000" dirty="0" err="1"/>
              <a:t>ir</a:t>
            </a:r>
            <a:r>
              <a:rPr lang="en-US" sz="2000" dirty="0"/>
              <a:t> </a:t>
            </a:r>
            <a:r>
              <a:rPr lang="en-US" sz="2000" dirty="0" err="1"/>
              <a:t>kuo</a:t>
            </a:r>
            <a:r>
              <a:rPr lang="en-US" sz="2000" dirty="0"/>
              <a:t> </a:t>
            </a:r>
            <a:r>
              <a:rPr lang="en-US" sz="2000" dirty="0" err="1"/>
              <a:t>skiriasi</a:t>
            </a:r>
            <a:r>
              <a:rPr lang="en-US" sz="2000" dirty="0"/>
              <a:t> </a:t>
            </a:r>
            <a:r>
              <a:rPr lang="en-US" sz="2000" dirty="0" err="1"/>
              <a:t>nuo</a:t>
            </a:r>
            <a:r>
              <a:rPr lang="en-US" sz="2000" dirty="0"/>
              <a:t> </a:t>
            </a:r>
            <a:r>
              <a:rPr lang="en-US" sz="2000" dirty="0" err="1"/>
              <a:t>vakar</a:t>
            </a:r>
            <a:r>
              <a:rPr lang="en-US" sz="2000" dirty="0"/>
              <a:t> </a:t>
            </a:r>
            <a:r>
              <a:rPr lang="en-US" sz="2000" dirty="0" err="1"/>
              <a:t>matyt</a:t>
            </a:r>
            <a:r>
              <a:rPr lang="lt-LT" sz="2000" dirty="0"/>
              <a:t>ų</a:t>
            </a:r>
            <a:r>
              <a:rPr lang="en-US" sz="2000" dirty="0"/>
              <a:t> g</a:t>
            </a:r>
            <a:r>
              <a:rPr lang="lt-LT" sz="2000" dirty="0"/>
              <a:t>ė</a:t>
            </a:r>
            <a:r>
              <a:rPr lang="en-US" sz="2000" dirty="0"/>
              <a:t>li</a:t>
            </a:r>
            <a:r>
              <a:rPr lang="lt-LT" sz="2000" dirty="0"/>
              <a:t>ų</a:t>
            </a:r>
            <a:r>
              <a:rPr lang="en-US" sz="2000" dirty="0"/>
              <a:t>.</a:t>
            </a:r>
            <a:r>
              <a:rPr lang="en-US" sz="2000" dirty="0" err="1"/>
              <a:t>Kod</a:t>
            </a:r>
            <a:r>
              <a:rPr lang="lt-LT" sz="2000" dirty="0"/>
              <a:t>ė</a:t>
            </a:r>
            <a:r>
              <a:rPr lang="en-US" sz="2000" dirty="0"/>
              <a:t>l </a:t>
            </a:r>
            <a:r>
              <a:rPr lang="en-US" sz="2000" dirty="0" err="1"/>
              <a:t>žmon</a:t>
            </a:r>
            <a:r>
              <a:rPr lang="lt-LT" sz="2000" dirty="0"/>
              <a:t>ė</a:t>
            </a:r>
            <a:r>
              <a:rPr lang="en-US" sz="2000" dirty="0"/>
              <a:t>s </a:t>
            </a:r>
            <a:r>
              <a:rPr lang="en-US" sz="2000" dirty="0" err="1"/>
              <a:t>skina</a:t>
            </a:r>
            <a:r>
              <a:rPr lang="en-US" sz="2000" dirty="0"/>
              <a:t> g</a:t>
            </a:r>
            <a:r>
              <a:rPr lang="lt-LT" sz="2000" dirty="0"/>
              <a:t>ė</a:t>
            </a:r>
            <a:r>
              <a:rPr lang="en-US" sz="2000" dirty="0"/>
              <a:t>les? </a:t>
            </a:r>
            <a:r>
              <a:rPr lang="en-US" sz="2000" dirty="0" err="1"/>
              <a:t>Ar</a:t>
            </a:r>
            <a:r>
              <a:rPr lang="en-US" sz="2000" dirty="0"/>
              <a:t> visas </a:t>
            </a:r>
            <a:r>
              <a:rPr lang="en-US" sz="2000" dirty="0" err="1"/>
              <a:t>jas</a:t>
            </a:r>
            <a:r>
              <a:rPr lang="en-US" sz="2000" dirty="0"/>
              <a:t> </a:t>
            </a:r>
            <a:r>
              <a:rPr lang="en-US" sz="2000" dirty="0" err="1"/>
              <a:t>galima</a:t>
            </a:r>
            <a:r>
              <a:rPr lang="en-US" sz="2000" dirty="0"/>
              <a:t> </a:t>
            </a:r>
            <a:r>
              <a:rPr lang="en-US" sz="2000" dirty="0" err="1"/>
              <a:t>skinti</a:t>
            </a:r>
            <a:r>
              <a:rPr lang="en-US" sz="2000" dirty="0"/>
              <a:t>? </a:t>
            </a:r>
            <a:r>
              <a:rPr lang="en-US" sz="2000" dirty="0" err="1"/>
              <a:t>Paaiškinama</a:t>
            </a:r>
            <a:r>
              <a:rPr lang="en-US" sz="2000" dirty="0"/>
              <a:t>, </a:t>
            </a:r>
            <a:r>
              <a:rPr lang="en-US" sz="2000" dirty="0" err="1"/>
              <a:t>kad</a:t>
            </a:r>
            <a:r>
              <a:rPr lang="en-US" sz="2000" dirty="0"/>
              <a:t> </a:t>
            </a:r>
            <a:r>
              <a:rPr lang="en-US" sz="2000" dirty="0" err="1"/>
              <a:t>darželio</a:t>
            </a:r>
            <a:r>
              <a:rPr lang="en-US" sz="2000" dirty="0"/>
              <a:t> g</a:t>
            </a:r>
            <a:r>
              <a:rPr lang="lt-LT" sz="2000" dirty="0"/>
              <a:t>ė</a:t>
            </a:r>
            <a:r>
              <a:rPr lang="en-US" sz="2000" dirty="0"/>
              <a:t>l</a:t>
            </a:r>
            <a:r>
              <a:rPr lang="lt-LT" sz="2000" dirty="0"/>
              <a:t>ė</a:t>
            </a:r>
            <a:r>
              <a:rPr lang="en-US" sz="2000" dirty="0"/>
              <a:t>s </a:t>
            </a:r>
            <a:r>
              <a:rPr lang="en-US" sz="2000" dirty="0" err="1"/>
              <a:t>auginamos</a:t>
            </a:r>
            <a:r>
              <a:rPr lang="en-US" sz="2000" dirty="0"/>
              <a:t> </a:t>
            </a:r>
            <a:r>
              <a:rPr lang="en-US" sz="2000" dirty="0" err="1"/>
              <a:t>aplinkai</a:t>
            </a:r>
            <a:r>
              <a:rPr lang="en-US" sz="2000" dirty="0"/>
              <a:t> </a:t>
            </a:r>
            <a:r>
              <a:rPr lang="en-US" sz="2000" dirty="0" err="1"/>
              <a:t>puošti</a:t>
            </a:r>
            <a:r>
              <a:rPr lang="en-US" sz="2000" dirty="0"/>
              <a:t>, </a:t>
            </a:r>
            <a:r>
              <a:rPr lang="en-US" sz="2000" dirty="0" err="1"/>
              <a:t>jos</a:t>
            </a:r>
            <a:r>
              <a:rPr lang="en-US" sz="2000" dirty="0"/>
              <a:t> </a:t>
            </a:r>
            <a:r>
              <a:rPr lang="en-US" sz="2000" dirty="0" err="1"/>
              <a:t>neauga</a:t>
            </a:r>
            <a:r>
              <a:rPr lang="en-US" sz="2000" dirty="0"/>
              <a:t> </a:t>
            </a:r>
            <a:r>
              <a:rPr lang="en-US" sz="2000" dirty="0" err="1"/>
              <a:t>miške</a:t>
            </a:r>
            <a:r>
              <a:rPr lang="en-US" sz="2000" dirty="0"/>
              <a:t> </a:t>
            </a:r>
            <a:r>
              <a:rPr lang="en-US" sz="2000" dirty="0" err="1"/>
              <a:t>ar</a:t>
            </a:r>
            <a:r>
              <a:rPr lang="en-US" sz="2000" dirty="0"/>
              <a:t> </a:t>
            </a:r>
            <a:r>
              <a:rPr lang="en-US" sz="2000" dirty="0" err="1"/>
              <a:t>pievose</a:t>
            </a:r>
            <a:r>
              <a:rPr lang="en-US" sz="2000" dirty="0"/>
              <a:t> </a:t>
            </a:r>
            <a:r>
              <a:rPr lang="en-US" sz="2000" dirty="0" err="1"/>
              <a:t>skirtingai</a:t>
            </a:r>
            <a:r>
              <a:rPr lang="en-US" sz="2000" dirty="0"/>
              <a:t> </a:t>
            </a:r>
            <a:r>
              <a:rPr lang="en-US" sz="2000" dirty="0" err="1"/>
              <a:t>nei</a:t>
            </a:r>
            <a:r>
              <a:rPr lang="en-US" sz="2000" dirty="0"/>
              <a:t> </a:t>
            </a:r>
            <a:r>
              <a:rPr lang="en-US" sz="2000" dirty="0" err="1"/>
              <a:t>šalpusniai</a:t>
            </a:r>
            <a:r>
              <a:rPr lang="en-US" sz="2000" dirty="0"/>
              <a:t>, </a:t>
            </a:r>
            <a:r>
              <a:rPr lang="en-US" sz="2000" dirty="0" err="1"/>
              <a:t>žibut</a:t>
            </a:r>
            <a:r>
              <a:rPr lang="lt-LT" sz="2000" dirty="0"/>
              <a:t>ė</a:t>
            </a:r>
            <a:r>
              <a:rPr lang="en-US" sz="2000" dirty="0"/>
              <a:t>s </a:t>
            </a:r>
            <a:r>
              <a:rPr lang="en-US" sz="2000" dirty="0" err="1"/>
              <a:t>ir</a:t>
            </a:r>
            <a:r>
              <a:rPr lang="en-US" sz="2000" dirty="0"/>
              <a:t> </a:t>
            </a:r>
            <a:r>
              <a:rPr lang="en-US" sz="2000" dirty="0" err="1"/>
              <a:t>snieguol</a:t>
            </a:r>
            <a:r>
              <a:rPr lang="lt-LT" sz="2000" dirty="0"/>
              <a:t>ė</a:t>
            </a:r>
            <a:r>
              <a:rPr lang="en-US" sz="2000" dirty="0"/>
              <a:t>s.</a:t>
            </a:r>
            <a:endParaRPr lang="lt-LT" sz="2000" dirty="0"/>
          </a:p>
        </p:txBody>
      </p:sp>
      <p:sp>
        <p:nvSpPr>
          <p:cNvPr id="3" name="Text Placeholder 2">
            <a:extLst>
              <a:ext uri="{FF2B5EF4-FFF2-40B4-BE49-F238E27FC236}">
                <a16:creationId xmlns:a16="http://schemas.microsoft.com/office/drawing/2014/main" id="{FF2FEF66-BFDE-4BFF-97D9-729EB971EAEF}"/>
              </a:ext>
            </a:extLst>
          </p:cNvPr>
          <p:cNvSpPr>
            <a:spLocks noGrp="1"/>
          </p:cNvSpPr>
          <p:nvPr>
            <p:ph type="body" idx="1"/>
          </p:nvPr>
        </p:nvSpPr>
        <p:spPr/>
        <p:txBody>
          <a:bodyPr/>
          <a:lstStyle/>
          <a:p>
            <a:pPr algn="ctr"/>
            <a:r>
              <a:rPr lang="en-US" b="1" dirty="0">
                <a:latin typeface="Comic Sans MS" panose="030F0702030302020204" pitchFamily="66" charset="0"/>
              </a:rPr>
              <a:t>TUL-PĖS</a:t>
            </a:r>
            <a:endParaRPr lang="lt-LT" b="1" dirty="0">
              <a:latin typeface="Comic Sans MS" panose="030F0702030302020204" pitchFamily="66" charset="0"/>
            </a:endParaRPr>
          </a:p>
        </p:txBody>
      </p:sp>
      <p:pic>
        <p:nvPicPr>
          <p:cNvPr id="8" name="Content Placeholder 7">
            <a:extLst>
              <a:ext uri="{FF2B5EF4-FFF2-40B4-BE49-F238E27FC236}">
                <a16:creationId xmlns:a16="http://schemas.microsoft.com/office/drawing/2014/main" id="{F923BC3D-B1E7-4FA6-AEB5-261EE89014D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88383" y="2967828"/>
            <a:ext cx="4185618" cy="3132347"/>
          </a:xfrm>
        </p:spPr>
      </p:pic>
      <p:sp>
        <p:nvSpPr>
          <p:cNvPr id="5" name="Text Placeholder 4">
            <a:extLst>
              <a:ext uri="{FF2B5EF4-FFF2-40B4-BE49-F238E27FC236}">
                <a16:creationId xmlns:a16="http://schemas.microsoft.com/office/drawing/2014/main" id="{FF25444F-C7B9-4E9F-9F5E-45F3508AD737}"/>
              </a:ext>
            </a:extLst>
          </p:cNvPr>
          <p:cNvSpPr>
            <a:spLocks noGrp="1"/>
          </p:cNvSpPr>
          <p:nvPr>
            <p:ph type="body" sz="quarter" idx="3"/>
          </p:nvPr>
        </p:nvSpPr>
        <p:spPr/>
        <p:txBody>
          <a:bodyPr/>
          <a:lstStyle/>
          <a:p>
            <a:pPr algn="ctr"/>
            <a:r>
              <a:rPr lang="en-US" b="1" dirty="0">
                <a:latin typeface="Comic Sans MS" panose="030F0702030302020204" pitchFamily="66" charset="0"/>
              </a:rPr>
              <a:t>NAR-CI-ZAI</a:t>
            </a:r>
            <a:endParaRPr lang="lt-LT" b="1" dirty="0">
              <a:latin typeface="Comic Sans MS" panose="030F0702030302020204" pitchFamily="66" charset="0"/>
            </a:endParaRPr>
          </a:p>
        </p:txBody>
      </p:sp>
      <p:pic>
        <p:nvPicPr>
          <p:cNvPr id="10" name="Content Placeholder 9">
            <a:extLst>
              <a:ext uri="{FF2B5EF4-FFF2-40B4-BE49-F238E27FC236}">
                <a16:creationId xmlns:a16="http://schemas.microsoft.com/office/drawing/2014/main" id="{D1C0E0E8-D29E-4D3D-868D-A661A9A98BEF}"/>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75745" y="2942470"/>
            <a:ext cx="4185623" cy="3157706"/>
          </a:xfrm>
        </p:spPr>
      </p:pic>
    </p:spTree>
    <p:extLst>
      <p:ext uri="{BB962C8B-B14F-4D97-AF65-F5344CB8AC3E}">
        <p14:creationId xmlns:p14="http://schemas.microsoft.com/office/powerpoint/2010/main" val="633814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576197" y="609600"/>
            <a:ext cx="9958191" cy="805841"/>
          </a:xfrm>
        </p:spPr>
        <p:txBody>
          <a:bodyPr>
            <a:normAutofit fontScale="90000"/>
          </a:bodyPr>
          <a:lstStyle/>
          <a:p>
            <a:r>
              <a:rPr lang="en-US" sz="2400" b="1" dirty="0" err="1">
                <a:solidFill>
                  <a:srgbClr val="7030A0"/>
                </a:solidFill>
                <a:latin typeface="Comic Sans MS" panose="030F0702030302020204" pitchFamily="66" charset="0"/>
              </a:rPr>
              <a:t>Apžiūrime</a:t>
            </a:r>
            <a:r>
              <a:rPr lang="en-US" sz="2400" b="1" dirty="0">
                <a:solidFill>
                  <a:srgbClr val="7030A0"/>
                </a:solidFill>
                <a:latin typeface="Comic Sans MS" panose="030F0702030302020204" pitchFamily="66" charset="0"/>
              </a:rPr>
              <a:t> </a:t>
            </a:r>
            <a:r>
              <a:rPr lang="en-US" sz="2400" b="1" dirty="0" err="1">
                <a:solidFill>
                  <a:srgbClr val="7030A0"/>
                </a:solidFill>
                <a:latin typeface="Comic Sans MS" panose="030F0702030302020204" pitchFamily="66" charset="0"/>
              </a:rPr>
              <a:t>plakate</a:t>
            </a:r>
            <a:r>
              <a:rPr lang="en-US" sz="2400" b="1" dirty="0">
                <a:solidFill>
                  <a:srgbClr val="7030A0"/>
                </a:solidFill>
                <a:latin typeface="Comic Sans MS" panose="030F0702030302020204" pitchFamily="66" charset="0"/>
              </a:rPr>
              <a:t> </a:t>
            </a:r>
            <a:r>
              <a:rPr lang="en-US" sz="2400" b="1" dirty="0" err="1">
                <a:solidFill>
                  <a:srgbClr val="7030A0"/>
                </a:solidFill>
                <a:latin typeface="Comic Sans MS" panose="030F0702030302020204" pitchFamily="66" charset="0"/>
              </a:rPr>
              <a:t>pažym</a:t>
            </a:r>
            <a:r>
              <a:rPr lang="lt-LT" sz="2400" b="1" dirty="0">
                <a:solidFill>
                  <a:srgbClr val="7030A0"/>
                </a:solidFill>
                <a:latin typeface="Comic Sans MS" panose="030F0702030302020204" pitchFamily="66" charset="0"/>
              </a:rPr>
              <a:t>ė</a:t>
            </a:r>
            <a:r>
              <a:rPr lang="en-US" sz="2400" b="1" dirty="0" err="1">
                <a:solidFill>
                  <a:srgbClr val="7030A0"/>
                </a:solidFill>
                <a:latin typeface="Comic Sans MS" panose="030F0702030302020204" pitchFamily="66" charset="0"/>
              </a:rPr>
              <a:t>tą</a:t>
            </a:r>
            <a:r>
              <a:rPr lang="en-US" sz="2400" b="1" dirty="0">
                <a:solidFill>
                  <a:srgbClr val="7030A0"/>
                </a:solidFill>
                <a:latin typeface="Comic Sans MS" panose="030F0702030302020204" pitchFamily="66" charset="0"/>
              </a:rPr>
              <a:t> </a:t>
            </a:r>
            <a:r>
              <a:rPr lang="en-US" sz="2400" b="1" dirty="0" err="1">
                <a:solidFill>
                  <a:srgbClr val="7030A0"/>
                </a:solidFill>
                <a:latin typeface="Comic Sans MS" panose="030F0702030302020204" pitchFamily="66" charset="0"/>
              </a:rPr>
              <a:t>vietą</a:t>
            </a:r>
            <a:r>
              <a:rPr lang="en-US" sz="2400" b="1" dirty="0">
                <a:solidFill>
                  <a:srgbClr val="7030A0"/>
                </a:solidFill>
                <a:latin typeface="Comic Sans MS" panose="030F0702030302020204" pitchFamily="66" charset="0"/>
              </a:rPr>
              <a:t> </a:t>
            </a:r>
            <a:r>
              <a:rPr lang="en-US" sz="2400" b="1" dirty="0" err="1">
                <a:solidFill>
                  <a:srgbClr val="7030A0"/>
                </a:solidFill>
                <a:latin typeface="Comic Sans MS" panose="030F0702030302020204" pitchFamily="66" charset="0"/>
              </a:rPr>
              <a:t>aptariame</a:t>
            </a:r>
            <a:r>
              <a:rPr lang="en-US" sz="2400" b="1" dirty="0">
                <a:solidFill>
                  <a:srgbClr val="7030A0"/>
                </a:solidFill>
                <a:latin typeface="Comic Sans MS" panose="030F0702030302020204" pitchFamily="66" charset="0"/>
              </a:rPr>
              <a:t> </a:t>
            </a:r>
            <a:r>
              <a:rPr lang="en-US" sz="2400" b="1" dirty="0" err="1">
                <a:solidFill>
                  <a:srgbClr val="7030A0"/>
                </a:solidFill>
                <a:latin typeface="Comic Sans MS" panose="030F0702030302020204" pitchFamily="66" charset="0"/>
              </a:rPr>
              <a:t>ją</a:t>
            </a:r>
            <a:r>
              <a:rPr lang="en-US" sz="2400" b="1" dirty="0">
                <a:solidFill>
                  <a:srgbClr val="7030A0"/>
                </a:solidFill>
                <a:latin typeface="Comic Sans MS" panose="030F0702030302020204" pitchFamily="66" charset="0"/>
              </a:rPr>
              <a:t>. </a:t>
            </a:r>
            <a:r>
              <a:rPr lang="en-US" sz="2400" b="1" dirty="0" err="1">
                <a:solidFill>
                  <a:srgbClr val="7030A0"/>
                </a:solidFill>
                <a:latin typeface="Comic Sans MS" panose="030F0702030302020204" pitchFamily="66" charset="0"/>
              </a:rPr>
              <a:t>Ką</a:t>
            </a:r>
            <a:r>
              <a:rPr lang="en-US" sz="2400" b="1" dirty="0">
                <a:solidFill>
                  <a:srgbClr val="7030A0"/>
                </a:solidFill>
                <a:latin typeface="Comic Sans MS" panose="030F0702030302020204" pitchFamily="66" charset="0"/>
              </a:rPr>
              <a:t> </a:t>
            </a:r>
            <a:r>
              <a:rPr lang="en-US" sz="2400" b="1" dirty="0" err="1">
                <a:solidFill>
                  <a:srgbClr val="7030A0"/>
                </a:solidFill>
                <a:latin typeface="Comic Sans MS" panose="030F0702030302020204" pitchFamily="66" charset="0"/>
              </a:rPr>
              <a:t>matome</a:t>
            </a:r>
            <a:r>
              <a:rPr lang="en-US" sz="2400" b="1" dirty="0">
                <a:solidFill>
                  <a:srgbClr val="7030A0"/>
                </a:solidFill>
                <a:latin typeface="Comic Sans MS" panose="030F0702030302020204" pitchFamily="66" charset="0"/>
              </a:rPr>
              <a:t>, </a:t>
            </a:r>
            <a:r>
              <a:rPr lang="en-US" sz="2400" b="1" dirty="0" err="1">
                <a:solidFill>
                  <a:srgbClr val="7030A0"/>
                </a:solidFill>
                <a:latin typeface="Comic Sans MS" panose="030F0702030302020204" pitchFamily="66" charset="0"/>
              </a:rPr>
              <a:t>ką</a:t>
            </a:r>
            <a:r>
              <a:rPr lang="en-US" sz="2400" b="1" dirty="0">
                <a:solidFill>
                  <a:srgbClr val="7030A0"/>
                </a:solidFill>
                <a:latin typeface="Comic Sans MS" panose="030F0702030302020204" pitchFamily="66" charset="0"/>
              </a:rPr>
              <a:t> </a:t>
            </a:r>
            <a:r>
              <a:rPr lang="en-US" sz="2400" b="1" dirty="0" err="1">
                <a:solidFill>
                  <a:srgbClr val="7030A0"/>
                </a:solidFill>
                <a:latin typeface="Comic Sans MS" panose="030F0702030302020204" pitchFamily="66" charset="0"/>
              </a:rPr>
              <a:t>veikia</a:t>
            </a:r>
            <a:r>
              <a:rPr lang="en-US" sz="2400" b="1" dirty="0">
                <a:solidFill>
                  <a:srgbClr val="7030A0"/>
                </a:solidFill>
                <a:latin typeface="Comic Sans MS" panose="030F0702030302020204" pitchFamily="66" charset="0"/>
              </a:rPr>
              <a:t> PA, OPA? </a:t>
            </a:r>
            <a:r>
              <a:rPr lang="en-US" sz="2400" b="1" dirty="0" err="1">
                <a:solidFill>
                  <a:srgbClr val="7030A0"/>
                </a:solidFill>
                <a:latin typeface="Comic Sans MS" panose="030F0702030302020204" pitchFamily="66" charset="0"/>
              </a:rPr>
              <a:t>Kokias</a:t>
            </a:r>
            <a:r>
              <a:rPr lang="en-US" sz="2400" b="1" dirty="0">
                <a:solidFill>
                  <a:srgbClr val="7030A0"/>
                </a:solidFill>
                <a:latin typeface="Comic Sans MS" panose="030F0702030302020204" pitchFamily="66" charset="0"/>
              </a:rPr>
              <a:t> g</a:t>
            </a:r>
            <a:r>
              <a:rPr lang="lt-LT" sz="2400" b="1" dirty="0">
                <a:solidFill>
                  <a:srgbClr val="7030A0"/>
                </a:solidFill>
                <a:latin typeface="Comic Sans MS" panose="030F0702030302020204" pitchFamily="66" charset="0"/>
              </a:rPr>
              <a:t>ė</a:t>
            </a:r>
            <a:r>
              <a:rPr lang="en-US" sz="2400" b="1" dirty="0">
                <a:solidFill>
                  <a:srgbClr val="7030A0"/>
                </a:solidFill>
                <a:latin typeface="Comic Sans MS" panose="030F0702030302020204" pitchFamily="66" charset="0"/>
              </a:rPr>
              <a:t>les </a:t>
            </a:r>
            <a:r>
              <a:rPr lang="en-US" sz="2400" b="1" dirty="0" err="1">
                <a:solidFill>
                  <a:srgbClr val="7030A0"/>
                </a:solidFill>
                <a:latin typeface="Comic Sans MS" panose="030F0702030302020204" pitchFamily="66" charset="0"/>
              </a:rPr>
              <a:t>jie</a:t>
            </a:r>
            <a:r>
              <a:rPr lang="en-US" sz="2400" b="1" dirty="0">
                <a:solidFill>
                  <a:srgbClr val="7030A0"/>
                </a:solidFill>
                <a:latin typeface="Comic Sans MS" panose="030F0702030302020204" pitchFamily="66" charset="0"/>
              </a:rPr>
              <a:t> </a:t>
            </a:r>
            <a:r>
              <a:rPr lang="en-US" sz="2400" b="1" dirty="0" err="1">
                <a:solidFill>
                  <a:srgbClr val="7030A0"/>
                </a:solidFill>
                <a:latin typeface="Comic Sans MS" panose="030F0702030302020204" pitchFamily="66" charset="0"/>
              </a:rPr>
              <a:t>apžiūri</a:t>
            </a:r>
            <a:r>
              <a:rPr lang="en-US" sz="2400" b="1" dirty="0">
                <a:solidFill>
                  <a:srgbClr val="7030A0"/>
                </a:solidFill>
                <a:latin typeface="Comic Sans MS" panose="030F0702030302020204" pitchFamily="66" charset="0"/>
              </a:rPr>
              <a:t>, </a:t>
            </a:r>
            <a:r>
              <a:rPr lang="en-US" sz="2400" b="1" dirty="0" err="1">
                <a:solidFill>
                  <a:srgbClr val="7030A0"/>
                </a:solidFill>
                <a:latin typeface="Comic Sans MS" panose="030F0702030302020204" pitchFamily="66" charset="0"/>
              </a:rPr>
              <a:t>koks</a:t>
            </a:r>
            <a:r>
              <a:rPr lang="en-US" sz="2400" b="1" dirty="0">
                <a:solidFill>
                  <a:srgbClr val="7030A0"/>
                </a:solidFill>
                <a:latin typeface="Comic Sans MS" panose="030F0702030302020204" pitchFamily="66" charset="0"/>
              </a:rPr>
              <a:t> j</a:t>
            </a:r>
            <a:r>
              <a:rPr lang="lt-LT" sz="2400" b="1" dirty="0">
                <a:solidFill>
                  <a:srgbClr val="7030A0"/>
                </a:solidFill>
                <a:latin typeface="Comic Sans MS" panose="030F0702030302020204" pitchFamily="66" charset="0"/>
              </a:rPr>
              <a:t>ų</a:t>
            </a:r>
            <a:r>
              <a:rPr lang="en-US" sz="2400" b="1" dirty="0">
                <a:solidFill>
                  <a:srgbClr val="7030A0"/>
                </a:solidFill>
                <a:latin typeface="Comic Sans MS" panose="030F0702030302020204" pitchFamily="66" charset="0"/>
              </a:rPr>
              <a:t> </a:t>
            </a:r>
            <a:r>
              <a:rPr lang="en-US" sz="2400" b="1" dirty="0" err="1">
                <a:solidFill>
                  <a:srgbClr val="7030A0"/>
                </a:solidFill>
                <a:latin typeface="Comic Sans MS" panose="030F0702030302020204" pitchFamily="66" charset="0"/>
              </a:rPr>
              <a:t>pavadinimas</a:t>
            </a:r>
            <a:r>
              <a:rPr lang="en-US" sz="2400" b="1" dirty="0">
                <a:solidFill>
                  <a:srgbClr val="7030A0"/>
                </a:solidFill>
                <a:latin typeface="Comic Sans MS" panose="030F0702030302020204" pitchFamily="66" charset="0"/>
              </a:rPr>
              <a:t>, </a:t>
            </a:r>
            <a:r>
              <a:rPr lang="en-US" sz="2400" b="1" dirty="0" err="1">
                <a:solidFill>
                  <a:srgbClr val="7030A0"/>
                </a:solidFill>
                <a:latin typeface="Comic Sans MS" panose="030F0702030302020204" pitchFamily="66" charset="0"/>
              </a:rPr>
              <a:t>kokios</a:t>
            </a:r>
            <a:r>
              <a:rPr lang="en-US" sz="2400" b="1" dirty="0">
                <a:solidFill>
                  <a:srgbClr val="7030A0"/>
                </a:solidFill>
                <a:latin typeface="Comic Sans MS" panose="030F0702030302020204" pitchFamily="66" charset="0"/>
              </a:rPr>
              <a:t> </a:t>
            </a:r>
            <a:r>
              <a:rPr lang="en-US" sz="2400" b="1" dirty="0" err="1">
                <a:solidFill>
                  <a:srgbClr val="7030A0"/>
                </a:solidFill>
                <a:latin typeface="Comic Sans MS" panose="030F0702030302020204" pitchFamily="66" charset="0"/>
              </a:rPr>
              <a:t>spalvos,kiek</a:t>
            </a:r>
            <a:r>
              <a:rPr lang="en-US" sz="2400" b="1" dirty="0">
                <a:solidFill>
                  <a:srgbClr val="7030A0"/>
                </a:solidFill>
                <a:latin typeface="Comic Sans MS" panose="030F0702030302020204" pitchFamily="66" charset="0"/>
              </a:rPr>
              <a:t> j</a:t>
            </a:r>
            <a:r>
              <a:rPr lang="lt-LT" sz="2400" b="1" dirty="0">
                <a:solidFill>
                  <a:srgbClr val="7030A0"/>
                </a:solidFill>
                <a:latin typeface="Comic Sans MS" panose="030F0702030302020204" pitchFamily="66" charset="0"/>
              </a:rPr>
              <a:t>ų</a:t>
            </a:r>
            <a:r>
              <a:rPr lang="en-US" sz="2400" b="1" dirty="0">
                <a:solidFill>
                  <a:srgbClr val="7030A0"/>
                </a:solidFill>
                <a:latin typeface="Comic Sans MS" panose="030F0702030302020204" pitchFamily="66" charset="0"/>
              </a:rPr>
              <a:t> </a:t>
            </a:r>
            <a:r>
              <a:rPr lang="en-US" sz="2400" b="1" dirty="0" err="1">
                <a:solidFill>
                  <a:srgbClr val="7030A0"/>
                </a:solidFill>
                <a:latin typeface="Comic Sans MS" panose="030F0702030302020204" pitchFamily="66" charset="0"/>
              </a:rPr>
              <a:t>pavaizduota</a:t>
            </a:r>
            <a:r>
              <a:rPr lang="en-US" sz="2400" b="1" dirty="0">
                <a:solidFill>
                  <a:srgbClr val="7030A0"/>
                </a:solidFill>
                <a:latin typeface="Comic Sans MS" panose="030F0702030302020204" pitchFamily="66" charset="0"/>
              </a:rPr>
              <a:t> </a:t>
            </a:r>
            <a:r>
              <a:rPr lang="en-US" sz="2400" b="1" dirty="0" err="1">
                <a:solidFill>
                  <a:srgbClr val="7030A0"/>
                </a:solidFill>
                <a:latin typeface="Comic Sans MS" panose="030F0702030302020204" pitchFamily="66" charset="0"/>
              </a:rPr>
              <a:t>iš</a:t>
            </a:r>
            <a:r>
              <a:rPr lang="en-US" sz="2400" b="1" dirty="0">
                <a:solidFill>
                  <a:srgbClr val="7030A0"/>
                </a:solidFill>
                <a:latin typeface="Comic Sans MS" panose="030F0702030302020204" pitchFamily="66" charset="0"/>
              </a:rPr>
              <a:t> </a:t>
            </a:r>
            <a:r>
              <a:rPr lang="en-US" sz="2400" b="1" dirty="0" err="1">
                <a:solidFill>
                  <a:srgbClr val="7030A0"/>
                </a:solidFill>
                <a:latin typeface="Comic Sans MS" panose="030F0702030302020204" pitchFamily="66" charset="0"/>
              </a:rPr>
              <a:t>viso</a:t>
            </a:r>
            <a:r>
              <a:rPr lang="en-US" sz="2400" b="1" dirty="0">
                <a:solidFill>
                  <a:srgbClr val="7030A0"/>
                </a:solidFill>
                <a:latin typeface="Comic Sans MS" panose="030F0702030302020204" pitchFamily="66" charset="0"/>
              </a:rPr>
              <a:t> </a:t>
            </a:r>
            <a:r>
              <a:rPr lang="en-US" sz="2400" b="1" dirty="0" err="1">
                <a:solidFill>
                  <a:srgbClr val="7030A0"/>
                </a:solidFill>
                <a:latin typeface="Comic Sans MS" panose="030F0702030302020204" pitchFamily="66" charset="0"/>
              </a:rPr>
              <a:t>ir</a:t>
            </a:r>
            <a:r>
              <a:rPr lang="en-US" sz="2400" b="1" dirty="0">
                <a:solidFill>
                  <a:srgbClr val="7030A0"/>
                </a:solidFill>
                <a:latin typeface="Comic Sans MS" panose="030F0702030302020204" pitchFamily="66" charset="0"/>
              </a:rPr>
              <a:t> </a:t>
            </a:r>
            <a:r>
              <a:rPr lang="en-US" sz="2400" b="1" dirty="0" err="1">
                <a:solidFill>
                  <a:srgbClr val="7030A0"/>
                </a:solidFill>
                <a:latin typeface="Comic Sans MS" panose="030F0702030302020204" pitchFamily="66" charset="0"/>
              </a:rPr>
              <a:t>atskirai</a:t>
            </a:r>
            <a:r>
              <a:rPr lang="en-US" sz="2400" b="1" dirty="0">
                <a:solidFill>
                  <a:srgbClr val="7030A0"/>
                </a:solidFill>
                <a:latin typeface="Comic Sans MS" panose="030F0702030302020204" pitchFamily="66" charset="0"/>
              </a:rPr>
              <a:t>?</a:t>
            </a:r>
            <a:endParaRPr lang="lt-LT" sz="2400" b="1" dirty="0">
              <a:solidFill>
                <a:srgbClr val="7030A0"/>
              </a:solidFill>
              <a:latin typeface="Comic Sans MS" panose="030F0702030302020204" pitchFamily="66" charset="0"/>
            </a:endParaRPr>
          </a:p>
        </p:txBody>
      </p:sp>
      <p:pic>
        <p:nvPicPr>
          <p:cNvPr id="4"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6197" y="1666490"/>
            <a:ext cx="9958191" cy="4734310"/>
          </a:xfrm>
        </p:spPr>
      </p:pic>
      <p:graphicFrame>
        <p:nvGraphicFramePr>
          <p:cNvPr id="3" name="Table 2">
            <a:extLst>
              <a:ext uri="{FF2B5EF4-FFF2-40B4-BE49-F238E27FC236}">
                <a16:creationId xmlns:a16="http://schemas.microsoft.com/office/drawing/2014/main" id="{B876F811-B431-46CA-ABFD-67E0BD6A1355}"/>
              </a:ext>
            </a:extLst>
          </p:cNvPr>
          <p:cNvGraphicFramePr>
            <a:graphicFrameLocks noGrp="1"/>
          </p:cNvGraphicFramePr>
          <p:nvPr>
            <p:extLst>
              <p:ext uri="{D42A27DB-BD31-4B8C-83A1-F6EECF244321}">
                <p14:modId xmlns:p14="http://schemas.microsoft.com/office/powerpoint/2010/main" val="217000194"/>
              </p:ext>
            </p:extLst>
          </p:nvPr>
        </p:nvGraphicFramePr>
        <p:xfrm>
          <a:off x="6225435" y="3933173"/>
          <a:ext cx="4196219" cy="2392471"/>
        </p:xfrm>
        <a:graphic>
          <a:graphicData uri="http://schemas.openxmlformats.org/drawingml/2006/table">
            <a:tbl>
              <a:tblPr/>
              <a:tblGrid>
                <a:gridCol w="4196219">
                  <a:extLst>
                    <a:ext uri="{9D8B030D-6E8A-4147-A177-3AD203B41FA5}">
                      <a16:colId xmlns:a16="http://schemas.microsoft.com/office/drawing/2014/main" val="4286987336"/>
                    </a:ext>
                  </a:extLst>
                </a:gridCol>
              </a:tblGrid>
              <a:tr h="2392471">
                <a:tc>
                  <a:txBody>
                    <a:bodyPr/>
                    <a:lstStyle/>
                    <a:p>
                      <a:endParaRPr lang="lt-LT"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556226352"/>
                  </a:ext>
                </a:extLst>
              </a:tr>
            </a:tbl>
          </a:graphicData>
        </a:graphic>
      </p:graphicFrame>
    </p:spTree>
    <p:extLst>
      <p:ext uri="{BB962C8B-B14F-4D97-AF65-F5344CB8AC3E}">
        <p14:creationId xmlns:p14="http://schemas.microsoft.com/office/powerpoint/2010/main" val="2210001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B9E9D-71EC-4141-BD30-2D4AE4E2B20D}"/>
              </a:ext>
            </a:extLst>
          </p:cNvPr>
          <p:cNvSpPr>
            <a:spLocks noGrp="1"/>
          </p:cNvSpPr>
          <p:nvPr>
            <p:ph type="ctrTitle"/>
          </p:nvPr>
        </p:nvSpPr>
        <p:spPr>
          <a:xfrm>
            <a:off x="901873" y="400371"/>
            <a:ext cx="9494729" cy="614238"/>
          </a:xfrm>
        </p:spPr>
        <p:txBody>
          <a:bodyPr/>
          <a:lstStyle/>
          <a:p>
            <a:pPr algn="l"/>
            <a:r>
              <a:rPr lang="en-US" sz="1800" dirty="0" err="1">
                <a:latin typeface="Comic Sans MS" panose="030F0702030302020204" pitchFamily="66" charset="0"/>
              </a:rPr>
              <a:t>Perskaitome</a:t>
            </a:r>
            <a:r>
              <a:rPr lang="en-US" sz="1800" dirty="0">
                <a:latin typeface="Comic Sans MS" panose="030F0702030302020204" pitchFamily="66" charset="0"/>
              </a:rPr>
              <a:t> </a:t>
            </a:r>
            <a:r>
              <a:rPr lang="en-US" sz="1800" dirty="0" err="1">
                <a:latin typeface="Comic Sans MS" panose="030F0702030302020204" pitchFamily="66" charset="0"/>
              </a:rPr>
              <a:t>vaikams</a:t>
            </a:r>
            <a:r>
              <a:rPr lang="en-US" sz="1800" dirty="0">
                <a:latin typeface="Comic Sans MS" panose="030F0702030302020204" pitchFamily="66" charset="0"/>
              </a:rPr>
              <a:t> </a:t>
            </a:r>
            <a:r>
              <a:rPr lang="en-US" sz="1800" dirty="0" err="1">
                <a:latin typeface="Comic Sans MS" panose="030F0702030302020204" pitchFamily="66" charset="0"/>
              </a:rPr>
              <a:t>eil</a:t>
            </a:r>
            <a:r>
              <a:rPr lang="lt-LT" sz="1800" dirty="0">
                <a:latin typeface="Comic Sans MS" panose="030F0702030302020204" pitchFamily="66" charset="0"/>
              </a:rPr>
              <a:t>ė</a:t>
            </a:r>
            <a:r>
              <a:rPr lang="en-US" sz="1800" dirty="0" err="1">
                <a:latin typeface="Comic Sans MS" panose="030F0702030302020204" pitchFamily="66" charset="0"/>
              </a:rPr>
              <a:t>raštį</a:t>
            </a:r>
            <a:r>
              <a:rPr lang="en-US" sz="1800" dirty="0">
                <a:latin typeface="Comic Sans MS" panose="030F0702030302020204" pitchFamily="66" charset="0"/>
              </a:rPr>
              <a:t> “G</a:t>
            </a:r>
            <a:r>
              <a:rPr lang="lt-LT" sz="1800" dirty="0">
                <a:latin typeface="Comic Sans MS" panose="030F0702030302020204" pitchFamily="66" charset="0"/>
              </a:rPr>
              <a:t>ė</a:t>
            </a:r>
            <a:r>
              <a:rPr lang="en-US" sz="1800" dirty="0">
                <a:latin typeface="Comic Sans MS" panose="030F0702030302020204" pitchFamily="66" charset="0"/>
              </a:rPr>
              <a:t>li</a:t>
            </a:r>
            <a:r>
              <a:rPr lang="lt-LT" sz="1800" dirty="0">
                <a:latin typeface="Comic Sans MS" panose="030F0702030302020204" pitchFamily="66" charset="0"/>
              </a:rPr>
              <a:t>ų</a:t>
            </a:r>
            <a:r>
              <a:rPr lang="en-US" sz="1800" dirty="0">
                <a:latin typeface="Comic Sans MS" panose="030F0702030302020204" pitchFamily="66" charset="0"/>
              </a:rPr>
              <a:t> </a:t>
            </a:r>
            <a:r>
              <a:rPr lang="en-US" sz="1800" dirty="0" err="1">
                <a:latin typeface="Comic Sans MS" panose="030F0702030302020204" pitchFamily="66" charset="0"/>
              </a:rPr>
              <a:t>darželis</a:t>
            </a:r>
            <a:r>
              <a:rPr lang="en-US" sz="1800" dirty="0">
                <a:latin typeface="Comic Sans MS" panose="030F0702030302020204" pitchFamily="66" charset="0"/>
              </a:rPr>
              <a:t>”. </a:t>
            </a:r>
            <a:r>
              <a:rPr lang="en-US" sz="1800" dirty="0" err="1">
                <a:latin typeface="Comic Sans MS" panose="030F0702030302020204" pitchFamily="66" charset="0"/>
              </a:rPr>
              <a:t>Aptariame</a:t>
            </a:r>
            <a:r>
              <a:rPr lang="en-US" sz="1800" dirty="0">
                <a:latin typeface="Comic Sans MS" panose="030F0702030302020204" pitchFamily="66" charset="0"/>
              </a:rPr>
              <a:t>, </a:t>
            </a:r>
            <a:r>
              <a:rPr lang="en-US" sz="1800" dirty="0" err="1">
                <a:latin typeface="Comic Sans MS" panose="030F0702030302020204" pitchFamily="66" charset="0"/>
              </a:rPr>
              <a:t>kokios</a:t>
            </a:r>
            <a:r>
              <a:rPr lang="en-US" sz="1800" dirty="0">
                <a:latin typeface="Comic Sans MS" panose="030F0702030302020204" pitchFamily="66" charset="0"/>
              </a:rPr>
              <a:t> </a:t>
            </a:r>
            <a:r>
              <a:rPr lang="en-US" sz="1800" dirty="0" err="1">
                <a:latin typeface="Comic Sans MS" panose="030F0702030302020204" pitchFamily="66" charset="0"/>
              </a:rPr>
              <a:t>gėlės</a:t>
            </a:r>
            <a:r>
              <a:rPr lang="en-US" sz="1800" dirty="0">
                <a:latin typeface="Comic Sans MS" panose="030F0702030302020204" pitchFamily="66" charset="0"/>
              </a:rPr>
              <a:t> </a:t>
            </a:r>
            <a:r>
              <a:rPr lang="en-US" sz="1800" dirty="0" err="1">
                <a:latin typeface="Comic Sans MS" panose="030F0702030302020204" pitchFamily="66" charset="0"/>
              </a:rPr>
              <a:t>augo</a:t>
            </a:r>
            <a:r>
              <a:rPr lang="en-US" sz="1800" dirty="0">
                <a:latin typeface="Comic Sans MS" panose="030F0702030302020204" pitchFamily="66" charset="0"/>
              </a:rPr>
              <a:t> </a:t>
            </a:r>
            <a:r>
              <a:rPr lang="en-US" sz="1800" dirty="0" err="1">
                <a:latin typeface="Comic Sans MS" panose="030F0702030302020204" pitchFamily="66" charset="0"/>
              </a:rPr>
              <a:t>gėlių</a:t>
            </a:r>
            <a:r>
              <a:rPr lang="en-US" sz="1800" dirty="0">
                <a:latin typeface="Comic Sans MS" panose="030F0702030302020204" pitchFamily="66" charset="0"/>
              </a:rPr>
              <a:t> </a:t>
            </a:r>
            <a:r>
              <a:rPr lang="en-US" sz="1800" dirty="0" err="1">
                <a:latin typeface="Comic Sans MS" panose="030F0702030302020204" pitchFamily="66" charset="0"/>
              </a:rPr>
              <a:t>darželyje</a:t>
            </a:r>
            <a:r>
              <a:rPr lang="en-US" sz="1800" dirty="0">
                <a:latin typeface="Comic Sans MS" panose="030F0702030302020204" pitchFamily="66" charset="0"/>
              </a:rPr>
              <a:t>, </a:t>
            </a:r>
            <a:r>
              <a:rPr lang="en-US" sz="1800" dirty="0" err="1">
                <a:latin typeface="Comic Sans MS" panose="030F0702030302020204" pitchFamily="66" charset="0"/>
              </a:rPr>
              <a:t>apie</a:t>
            </a:r>
            <a:r>
              <a:rPr lang="en-US" sz="1800" dirty="0">
                <a:latin typeface="Comic Sans MS" panose="030F0702030302020204" pitchFamily="66" charset="0"/>
              </a:rPr>
              <a:t> </a:t>
            </a:r>
            <a:r>
              <a:rPr lang="en-US" sz="1800" dirty="0" err="1">
                <a:latin typeface="Comic Sans MS" panose="030F0702030302020204" pitchFamily="66" charset="0"/>
              </a:rPr>
              <a:t>ką</a:t>
            </a:r>
            <a:r>
              <a:rPr lang="en-US" sz="1800" dirty="0">
                <a:latin typeface="Comic Sans MS" panose="030F0702030302020204" pitchFamily="66" charset="0"/>
              </a:rPr>
              <a:t> </a:t>
            </a:r>
            <a:r>
              <a:rPr lang="en-US" sz="1800" dirty="0" err="1">
                <a:latin typeface="Comic Sans MS" panose="030F0702030302020204" pitchFamily="66" charset="0"/>
              </a:rPr>
              <a:t>jos</a:t>
            </a:r>
            <a:r>
              <a:rPr lang="en-US" sz="1800" dirty="0">
                <a:latin typeface="Comic Sans MS" panose="030F0702030302020204" pitchFamily="66" charset="0"/>
              </a:rPr>
              <a:t> </a:t>
            </a:r>
            <a:r>
              <a:rPr lang="en-US" sz="1800" dirty="0" err="1">
                <a:latin typeface="Comic Sans MS" panose="030F0702030302020204" pitchFamily="66" charset="0"/>
              </a:rPr>
              <a:t>kalbėjosi</a:t>
            </a:r>
            <a:r>
              <a:rPr lang="en-US" sz="1800" dirty="0">
                <a:latin typeface="Comic Sans MS" panose="030F0702030302020204" pitchFamily="66" charset="0"/>
              </a:rPr>
              <a:t>?</a:t>
            </a:r>
            <a:endParaRPr lang="lt-LT" sz="1800" dirty="0">
              <a:latin typeface="Comic Sans MS" panose="030F0702030302020204" pitchFamily="66" charset="0"/>
            </a:endParaRPr>
          </a:p>
        </p:txBody>
      </p:sp>
      <p:sp>
        <p:nvSpPr>
          <p:cNvPr id="3" name="Subtitle 2">
            <a:extLst>
              <a:ext uri="{FF2B5EF4-FFF2-40B4-BE49-F238E27FC236}">
                <a16:creationId xmlns:a16="http://schemas.microsoft.com/office/drawing/2014/main" id="{93762B6A-AF21-4661-9E14-E7D73313C5AF}"/>
              </a:ext>
            </a:extLst>
          </p:cNvPr>
          <p:cNvSpPr>
            <a:spLocks noGrp="1"/>
          </p:cNvSpPr>
          <p:nvPr>
            <p:ph type="subTitle" idx="1"/>
          </p:nvPr>
        </p:nvSpPr>
        <p:spPr>
          <a:xfrm>
            <a:off x="1114815" y="1139872"/>
            <a:ext cx="7552935" cy="5718128"/>
          </a:xfrm>
        </p:spPr>
        <p:txBody>
          <a:bodyPr/>
          <a:lstStyle/>
          <a:p>
            <a:endParaRPr lang="lt-LT" dirty="0"/>
          </a:p>
        </p:txBody>
      </p:sp>
      <p:pic>
        <p:nvPicPr>
          <p:cNvPr id="5" name="Picture 4">
            <a:extLst>
              <a:ext uri="{FF2B5EF4-FFF2-40B4-BE49-F238E27FC236}">
                <a16:creationId xmlns:a16="http://schemas.microsoft.com/office/drawing/2014/main" id="{65DADE25-7174-451D-A75A-901A2FCA53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32218" y="222470"/>
            <a:ext cx="5718130" cy="7552934"/>
          </a:xfrm>
          <a:prstGeom prst="rect">
            <a:avLst/>
          </a:prstGeom>
        </p:spPr>
      </p:pic>
    </p:spTree>
    <p:extLst>
      <p:ext uri="{BB962C8B-B14F-4D97-AF65-F5344CB8AC3E}">
        <p14:creationId xmlns:p14="http://schemas.microsoft.com/office/powerpoint/2010/main" val="2731010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F1AC8-A39C-4DD7-9A40-B49337D52CDD}"/>
              </a:ext>
            </a:extLst>
          </p:cNvPr>
          <p:cNvSpPr>
            <a:spLocks noGrp="1"/>
          </p:cNvSpPr>
          <p:nvPr>
            <p:ph type="title"/>
          </p:nvPr>
        </p:nvSpPr>
        <p:spPr>
          <a:xfrm>
            <a:off x="677334" y="609600"/>
            <a:ext cx="8596668" cy="918575"/>
          </a:xfrm>
        </p:spPr>
        <p:txBody>
          <a:bodyPr>
            <a:normAutofit fontScale="90000"/>
          </a:bodyPr>
          <a:lstStyle/>
          <a:p>
            <a:r>
              <a:rPr lang="en-US" sz="2000" dirty="0" err="1">
                <a:latin typeface="Comic Sans MS" panose="030F0702030302020204" pitchFamily="66" charset="0"/>
              </a:rPr>
              <a:t>Atsivertus</a:t>
            </a:r>
            <a:r>
              <a:rPr lang="en-US" sz="2000" dirty="0">
                <a:latin typeface="Comic Sans MS" panose="030F0702030302020204" pitchFamily="66" charset="0"/>
              </a:rPr>
              <a:t> </a:t>
            </a:r>
            <a:r>
              <a:rPr lang="en-US" sz="2000" dirty="0" err="1">
                <a:latin typeface="Comic Sans MS" panose="030F0702030302020204" pitchFamily="66" charset="0"/>
              </a:rPr>
              <a:t>knygut</a:t>
            </a:r>
            <a:r>
              <a:rPr lang="lt-LT" sz="2000" dirty="0">
                <a:latin typeface="Comic Sans MS" panose="030F0702030302020204" pitchFamily="66" charset="0"/>
              </a:rPr>
              <a:t>ė</a:t>
            </a:r>
            <a:r>
              <a:rPr lang="en-US" sz="2000" dirty="0">
                <a:latin typeface="Comic Sans MS" panose="030F0702030302020204" pitchFamily="66" charset="0"/>
              </a:rPr>
              <a:t>s </a:t>
            </a:r>
            <a:r>
              <a:rPr lang="en-US" sz="2000" dirty="0" err="1">
                <a:latin typeface="Comic Sans MS" panose="030F0702030302020204" pitchFamily="66" charset="0"/>
              </a:rPr>
              <a:t>puslapį</a:t>
            </a:r>
            <a:r>
              <a:rPr lang="en-US" sz="2000" dirty="0">
                <a:latin typeface="Comic Sans MS" panose="030F0702030302020204" pitchFamily="66" charset="0"/>
              </a:rPr>
              <a:t> 29 </a:t>
            </a:r>
            <a:r>
              <a:rPr lang="en-US" sz="2000" dirty="0" err="1">
                <a:latin typeface="Comic Sans MS" panose="030F0702030302020204" pitchFamily="66" charset="0"/>
              </a:rPr>
              <a:t>pasimokome</a:t>
            </a:r>
            <a:r>
              <a:rPr lang="en-US" sz="2000" dirty="0">
                <a:latin typeface="Comic Sans MS" panose="030F0702030302020204" pitchFamily="66" charset="0"/>
              </a:rPr>
              <a:t> </a:t>
            </a:r>
            <a:r>
              <a:rPr lang="en-US" sz="2000" dirty="0" err="1">
                <a:latin typeface="Comic Sans MS" panose="030F0702030302020204" pitchFamily="66" charset="0"/>
              </a:rPr>
              <a:t>skaičiuoti</a:t>
            </a:r>
            <a:r>
              <a:rPr lang="en-US" sz="2000" dirty="0">
                <a:latin typeface="Comic Sans MS" panose="030F0702030302020204" pitchFamily="66" charset="0"/>
              </a:rPr>
              <a:t> </a:t>
            </a:r>
            <a:r>
              <a:rPr lang="en-US" sz="2000" dirty="0" err="1">
                <a:latin typeface="Comic Sans MS" panose="030F0702030302020204" pitchFamily="66" charset="0"/>
              </a:rPr>
              <a:t>iki</a:t>
            </a:r>
            <a:r>
              <a:rPr lang="en-US" sz="2000" dirty="0">
                <a:latin typeface="Comic Sans MS" panose="030F0702030302020204" pitchFamily="66" charset="0"/>
              </a:rPr>
              <a:t> 15. </a:t>
            </a:r>
            <a:r>
              <a:rPr lang="en-US" sz="2000" dirty="0" err="1">
                <a:latin typeface="Comic Sans MS" panose="030F0702030302020204" pitchFamily="66" charset="0"/>
              </a:rPr>
              <a:t>Sąvokos</a:t>
            </a:r>
            <a:r>
              <a:rPr lang="en-US" sz="2000" dirty="0">
                <a:latin typeface="Comic Sans MS" panose="030F0702030302020204" pitchFamily="66" charset="0"/>
              </a:rPr>
              <a:t> “</a:t>
            </a:r>
            <a:r>
              <a:rPr lang="en-US" sz="2000" dirty="0" err="1">
                <a:latin typeface="Comic Sans MS" panose="030F0702030302020204" pitchFamily="66" charset="0"/>
              </a:rPr>
              <a:t>dešimtys</a:t>
            </a:r>
            <a:r>
              <a:rPr lang="en-US" sz="2000" dirty="0">
                <a:latin typeface="Comic Sans MS" panose="030F0702030302020204" pitchFamily="66" charset="0"/>
              </a:rPr>
              <a:t>” </a:t>
            </a:r>
            <a:r>
              <a:rPr lang="en-US" sz="2000" dirty="0" err="1">
                <a:latin typeface="Comic Sans MS" panose="030F0702030302020204" pitchFamily="66" charset="0"/>
              </a:rPr>
              <a:t>ir</a:t>
            </a:r>
            <a:r>
              <a:rPr lang="en-US" sz="2000" dirty="0">
                <a:latin typeface="Comic Sans MS" panose="030F0702030302020204" pitchFamily="66" charset="0"/>
              </a:rPr>
              <a:t> “</a:t>
            </a:r>
            <a:r>
              <a:rPr lang="en-US" sz="2000" dirty="0" err="1">
                <a:latin typeface="Comic Sans MS" panose="030F0702030302020204" pitchFamily="66" charset="0"/>
              </a:rPr>
              <a:t>vienetai</a:t>
            </a:r>
            <a:r>
              <a:rPr lang="en-US" sz="2000" dirty="0">
                <a:latin typeface="Comic Sans MS" panose="030F0702030302020204" pitchFamily="66" charset="0"/>
              </a:rPr>
              <a:t>” </a:t>
            </a:r>
            <a:r>
              <a:rPr lang="en-US" sz="2000" dirty="0" err="1">
                <a:latin typeface="Comic Sans MS" panose="030F0702030302020204" pitchFamily="66" charset="0"/>
              </a:rPr>
              <a:t>aiškinimas</a:t>
            </a:r>
            <a:r>
              <a:rPr lang="en-US" sz="2000" dirty="0">
                <a:latin typeface="Comic Sans MS" panose="030F0702030302020204" pitchFamily="66" charset="0"/>
              </a:rPr>
              <a:t>.</a:t>
            </a:r>
            <a:br>
              <a:rPr lang="en-US" sz="2000" dirty="0">
                <a:latin typeface="Comic Sans MS" panose="030F0702030302020204" pitchFamily="66" charset="0"/>
              </a:rPr>
            </a:br>
            <a:r>
              <a:rPr lang="en-US" sz="2000" dirty="0">
                <a:latin typeface="Comic Sans MS" panose="030F0702030302020204" pitchFamily="66" charset="0"/>
              </a:rPr>
              <a:t>UB 3-4 </a:t>
            </a:r>
            <a:r>
              <a:rPr lang="en-US" sz="2000" dirty="0" err="1">
                <a:latin typeface="Comic Sans MS" panose="030F0702030302020204" pitchFamily="66" charset="0"/>
              </a:rPr>
              <a:t>užduoči</a:t>
            </a:r>
            <a:r>
              <a:rPr lang="lt-LT" sz="2000" dirty="0">
                <a:latin typeface="Comic Sans MS" panose="030F0702030302020204" pitchFamily="66" charset="0"/>
              </a:rPr>
              <a:t>ų</a:t>
            </a:r>
            <a:r>
              <a:rPr lang="en-US" sz="2000" dirty="0">
                <a:latin typeface="Comic Sans MS" panose="030F0702030302020204" pitchFamily="66" charset="0"/>
              </a:rPr>
              <a:t> </a:t>
            </a:r>
            <a:r>
              <a:rPr lang="en-US" sz="2000" dirty="0" err="1">
                <a:latin typeface="Comic Sans MS" panose="030F0702030302020204" pitchFamily="66" charset="0"/>
              </a:rPr>
              <a:t>atlikimas</a:t>
            </a:r>
            <a:r>
              <a:rPr lang="en-US" sz="2000" dirty="0">
                <a:latin typeface="Comic Sans MS" panose="030F0702030302020204" pitchFamily="66" charset="0"/>
              </a:rPr>
              <a:t>.</a:t>
            </a:r>
            <a:endParaRPr lang="lt-LT" sz="2000" dirty="0">
              <a:latin typeface="Comic Sans MS" panose="030F0702030302020204" pitchFamily="66" charset="0"/>
            </a:endParaRPr>
          </a:p>
        </p:txBody>
      </p:sp>
      <p:pic>
        <p:nvPicPr>
          <p:cNvPr id="5" name="Content Placeholder 4">
            <a:extLst>
              <a:ext uri="{FF2B5EF4-FFF2-40B4-BE49-F238E27FC236}">
                <a16:creationId xmlns:a16="http://schemas.microsoft.com/office/drawing/2014/main" id="{4EB84109-C6C1-4FD1-BB6B-F452D31B5C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2738843" y="-283740"/>
            <a:ext cx="4722314" cy="8596668"/>
          </a:xfrm>
        </p:spPr>
      </p:pic>
    </p:spTree>
    <p:extLst>
      <p:ext uri="{BB962C8B-B14F-4D97-AF65-F5344CB8AC3E}">
        <p14:creationId xmlns:p14="http://schemas.microsoft.com/office/powerpoint/2010/main" val="3062375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98DF1-3FF3-4FB4-88C0-4EBB8CCD3F41}"/>
              </a:ext>
            </a:extLst>
          </p:cNvPr>
          <p:cNvSpPr>
            <a:spLocks noGrp="1"/>
          </p:cNvSpPr>
          <p:nvPr>
            <p:ph type="title"/>
          </p:nvPr>
        </p:nvSpPr>
        <p:spPr/>
        <p:txBody>
          <a:bodyPr>
            <a:normAutofit fontScale="90000"/>
          </a:bodyPr>
          <a:lstStyle/>
          <a:p>
            <a:r>
              <a:rPr lang="en-US" sz="2800" dirty="0">
                <a:latin typeface="Comic Sans MS" panose="030F0702030302020204" pitchFamily="66" charset="0"/>
              </a:rPr>
              <a:t>                    MENINĖ UŽDUOTIS</a:t>
            </a:r>
            <a:br>
              <a:rPr lang="en-US" sz="2800" dirty="0">
                <a:latin typeface="Comic Sans MS" panose="030F0702030302020204" pitchFamily="66" charset="0"/>
              </a:rPr>
            </a:br>
            <a:r>
              <a:rPr lang="en-US" sz="2800" dirty="0" err="1">
                <a:latin typeface="Comic Sans MS" panose="030F0702030302020204" pitchFamily="66" charset="0"/>
              </a:rPr>
              <a:t>Išlankstykite</a:t>
            </a:r>
            <a:r>
              <a:rPr lang="en-US" sz="2800" dirty="0">
                <a:latin typeface="Comic Sans MS" panose="030F0702030302020204" pitchFamily="66" charset="0"/>
              </a:rPr>
              <a:t> </a:t>
            </a:r>
            <a:r>
              <a:rPr lang="en-US" sz="2800" dirty="0" err="1">
                <a:latin typeface="Comic Sans MS" panose="030F0702030302020204" pitchFamily="66" charset="0"/>
              </a:rPr>
              <a:t>tulp</a:t>
            </a:r>
            <a:r>
              <a:rPr lang="lt-LT" sz="2800" dirty="0">
                <a:latin typeface="Comic Sans MS" panose="030F0702030302020204" pitchFamily="66" charset="0"/>
              </a:rPr>
              <a:t>ė</a:t>
            </a:r>
            <a:r>
              <a:rPr lang="en-US" sz="2800" dirty="0">
                <a:latin typeface="Comic Sans MS" panose="030F0702030302020204" pitchFamily="66" charset="0"/>
              </a:rPr>
              <a:t>s </a:t>
            </a:r>
            <a:r>
              <a:rPr lang="en-US" sz="2800" dirty="0" err="1">
                <a:latin typeface="Comic Sans MS" panose="030F0702030302020204" pitchFamily="66" charset="0"/>
              </a:rPr>
              <a:t>žiedą</a:t>
            </a:r>
            <a:r>
              <a:rPr lang="en-US" sz="2800" dirty="0">
                <a:latin typeface="Comic Sans MS" panose="030F0702030302020204" pitchFamily="66" charset="0"/>
              </a:rPr>
              <a:t> </a:t>
            </a:r>
            <a:r>
              <a:rPr lang="en-US" sz="2800" dirty="0" err="1">
                <a:latin typeface="Comic Sans MS" panose="030F0702030302020204" pitchFamily="66" charset="0"/>
              </a:rPr>
              <a:t>iš</a:t>
            </a:r>
            <a:r>
              <a:rPr lang="en-US" sz="2800" dirty="0">
                <a:latin typeface="Comic Sans MS" panose="030F0702030302020204" pitchFamily="66" charset="0"/>
              </a:rPr>
              <a:t> </a:t>
            </a:r>
            <a:r>
              <a:rPr lang="en-US" sz="2800" dirty="0" err="1">
                <a:latin typeface="Comic Sans MS" panose="030F0702030302020204" pitchFamily="66" charset="0"/>
              </a:rPr>
              <a:t>popieriaus</a:t>
            </a:r>
            <a:r>
              <a:rPr lang="en-US" sz="2800" dirty="0">
                <a:latin typeface="Comic Sans MS" panose="030F0702030302020204" pitchFamily="66" charset="0"/>
              </a:rPr>
              <a:t> </a:t>
            </a:r>
            <a:r>
              <a:rPr lang="en-US" sz="2800" dirty="0" err="1">
                <a:latin typeface="Comic Sans MS" panose="030F0702030302020204" pitchFamily="66" charset="0"/>
              </a:rPr>
              <a:t>ir</a:t>
            </a:r>
            <a:r>
              <a:rPr lang="en-US" sz="2800" dirty="0">
                <a:latin typeface="Comic Sans MS" panose="030F0702030302020204" pitchFamily="66" charset="0"/>
              </a:rPr>
              <a:t> </a:t>
            </a:r>
            <a:r>
              <a:rPr lang="en-US" sz="2800" dirty="0" err="1">
                <a:latin typeface="Comic Sans MS" panose="030F0702030302020204" pitchFamily="66" charset="0"/>
              </a:rPr>
              <a:t>sukurkite</a:t>
            </a:r>
            <a:r>
              <a:rPr lang="en-US" sz="2800" dirty="0">
                <a:latin typeface="Comic Sans MS" panose="030F0702030302020204" pitchFamily="66" charset="0"/>
              </a:rPr>
              <a:t> </a:t>
            </a:r>
            <a:r>
              <a:rPr lang="en-US" sz="2800" dirty="0" err="1">
                <a:latin typeface="Comic Sans MS" panose="030F0702030302020204" pitchFamily="66" charset="0"/>
              </a:rPr>
              <a:t>kūrybinį</a:t>
            </a:r>
            <a:r>
              <a:rPr lang="en-US" sz="2800" dirty="0">
                <a:latin typeface="Comic Sans MS" panose="030F0702030302020204" pitchFamily="66" charset="0"/>
              </a:rPr>
              <a:t> </a:t>
            </a:r>
            <a:r>
              <a:rPr lang="en-US" sz="2800" dirty="0" err="1">
                <a:latin typeface="Comic Sans MS" panose="030F0702030302020204" pitchFamily="66" charset="0"/>
              </a:rPr>
              <a:t>darbelį</a:t>
            </a:r>
            <a:r>
              <a:rPr lang="en-US" sz="2800" dirty="0">
                <a:latin typeface="Comic Sans MS" panose="030F0702030302020204" pitchFamily="66" charset="0"/>
              </a:rPr>
              <a:t>. </a:t>
            </a:r>
            <a:r>
              <a:rPr lang="en-US" sz="2800" b="1" dirty="0">
                <a:latin typeface="Comic Sans MS" panose="030F0702030302020204" pitchFamily="66" charset="0"/>
              </a:rPr>
              <a:t>SĖKMĖS</a:t>
            </a:r>
            <a:r>
              <a:rPr lang="lt-LT" sz="2800" b="1" dirty="0">
                <a:latin typeface="Comic Sans MS" panose="030F0702030302020204" pitchFamily="66" charset="0"/>
              </a:rPr>
              <a:t>!</a:t>
            </a:r>
            <a:br>
              <a:rPr lang="en-US" sz="2800" dirty="0">
                <a:latin typeface="Comic Sans MS" panose="030F0702030302020204" pitchFamily="66" charset="0"/>
              </a:rPr>
            </a:br>
            <a:endParaRPr lang="lt-LT" sz="2800" dirty="0">
              <a:latin typeface="Comic Sans MS" panose="030F0702030302020204" pitchFamily="66" charset="0"/>
            </a:endParaRPr>
          </a:p>
        </p:txBody>
      </p:sp>
      <p:pic>
        <p:nvPicPr>
          <p:cNvPr id="6" name="Content Placeholder 5">
            <a:extLst>
              <a:ext uri="{FF2B5EF4-FFF2-40B4-BE49-F238E27FC236}">
                <a16:creationId xmlns:a16="http://schemas.microsoft.com/office/drawing/2014/main" id="{CACFF28B-C67E-484A-A8E5-AC1990CCDDF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76615" y="2160589"/>
            <a:ext cx="3569918" cy="3977164"/>
          </a:xfrm>
        </p:spPr>
      </p:pic>
      <p:pic>
        <p:nvPicPr>
          <p:cNvPr id="9" name="Content Placeholder 8">
            <a:extLst>
              <a:ext uri="{FF2B5EF4-FFF2-40B4-BE49-F238E27FC236}">
                <a16:creationId xmlns:a16="http://schemas.microsoft.com/office/drawing/2014/main" id="{B758B259-A621-4EFD-AC67-1D74E77E8C9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89525" y="2160588"/>
            <a:ext cx="4184650" cy="3977163"/>
          </a:xfrm>
        </p:spPr>
      </p:pic>
    </p:spTree>
    <p:extLst>
      <p:ext uri="{BB962C8B-B14F-4D97-AF65-F5344CB8AC3E}">
        <p14:creationId xmlns:p14="http://schemas.microsoft.com/office/powerpoint/2010/main" val="412594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64273-D6F6-4FEB-B196-5C0DC6111E53}"/>
              </a:ext>
            </a:extLst>
          </p:cNvPr>
          <p:cNvSpPr>
            <a:spLocks noGrp="1"/>
          </p:cNvSpPr>
          <p:nvPr>
            <p:ph type="title"/>
          </p:nvPr>
        </p:nvSpPr>
        <p:spPr/>
        <p:txBody>
          <a:bodyPr/>
          <a:lstStyle/>
          <a:p>
            <a:pPr algn="ctr"/>
            <a:r>
              <a:rPr lang="en-US" b="1" dirty="0">
                <a:latin typeface="Comic Sans MS" panose="030F0702030302020204" pitchFamily="66" charset="0"/>
              </a:rPr>
              <a:t>TREČIA DIENA</a:t>
            </a:r>
            <a:endParaRPr lang="lt-LT" b="1" dirty="0">
              <a:latin typeface="Comic Sans MS" panose="030F0702030302020204" pitchFamily="66" charset="0"/>
            </a:endParaRPr>
          </a:p>
        </p:txBody>
      </p:sp>
      <p:pic>
        <p:nvPicPr>
          <p:cNvPr id="9" name="Content Placeholder 8">
            <a:extLst>
              <a:ext uri="{FF2B5EF4-FFF2-40B4-BE49-F238E27FC236}">
                <a16:creationId xmlns:a16="http://schemas.microsoft.com/office/drawing/2014/main" id="{6258AE20-37E5-4091-9A75-8E15F7981B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8356" y="2054268"/>
            <a:ext cx="4622104" cy="3707705"/>
          </a:xfrm>
        </p:spPr>
      </p:pic>
    </p:spTree>
    <p:extLst>
      <p:ext uri="{BB962C8B-B14F-4D97-AF65-F5344CB8AC3E}">
        <p14:creationId xmlns:p14="http://schemas.microsoft.com/office/powerpoint/2010/main" val="2328911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163B9-81C4-451B-9D37-1ABACB43748F}"/>
              </a:ext>
            </a:extLst>
          </p:cNvPr>
          <p:cNvSpPr>
            <a:spLocks noGrp="1"/>
          </p:cNvSpPr>
          <p:nvPr>
            <p:ph type="title"/>
          </p:nvPr>
        </p:nvSpPr>
        <p:spPr/>
        <p:txBody>
          <a:bodyPr>
            <a:normAutofit/>
          </a:bodyPr>
          <a:lstStyle/>
          <a:p>
            <a:r>
              <a:rPr lang="en-US" sz="2400" dirty="0" err="1">
                <a:latin typeface="Comic Sans MS" panose="030F0702030302020204" pitchFamily="66" charset="0"/>
              </a:rPr>
              <a:t>Apžiūrime</a:t>
            </a:r>
            <a:r>
              <a:rPr lang="en-US" sz="2400" dirty="0">
                <a:latin typeface="Comic Sans MS" panose="030F0702030302020204" pitchFamily="66" charset="0"/>
              </a:rPr>
              <a:t> </a:t>
            </a:r>
            <a:r>
              <a:rPr lang="en-US" sz="2400" dirty="0" err="1">
                <a:latin typeface="Comic Sans MS" panose="030F0702030302020204" pitchFamily="66" charset="0"/>
              </a:rPr>
              <a:t>slyvos</a:t>
            </a:r>
            <a:r>
              <a:rPr lang="en-US" sz="2400" dirty="0">
                <a:latin typeface="Comic Sans MS" panose="030F0702030302020204" pitchFamily="66" charset="0"/>
              </a:rPr>
              <a:t>, </a:t>
            </a:r>
            <a:r>
              <a:rPr lang="en-US" sz="2400" dirty="0" err="1">
                <a:latin typeface="Comic Sans MS" panose="030F0702030302020204" pitchFamily="66" charset="0"/>
              </a:rPr>
              <a:t>vyšnios</a:t>
            </a:r>
            <a:r>
              <a:rPr lang="en-US" sz="2400" dirty="0">
                <a:latin typeface="Comic Sans MS" panose="030F0702030302020204" pitchFamily="66" charset="0"/>
              </a:rPr>
              <a:t> </a:t>
            </a:r>
            <a:r>
              <a:rPr lang="en-US" sz="2400" dirty="0" err="1">
                <a:latin typeface="Comic Sans MS" panose="030F0702030302020204" pitchFamily="66" charset="0"/>
              </a:rPr>
              <a:t>ar</a:t>
            </a:r>
            <a:r>
              <a:rPr lang="en-US" sz="2400" dirty="0">
                <a:latin typeface="Comic Sans MS" panose="030F0702030302020204" pitchFamily="66" charset="0"/>
              </a:rPr>
              <a:t> </a:t>
            </a:r>
            <a:r>
              <a:rPr lang="en-US" sz="2400" dirty="0" err="1">
                <a:latin typeface="Comic Sans MS" panose="030F0702030302020204" pitchFamily="66" charset="0"/>
              </a:rPr>
              <a:t>obels</a:t>
            </a:r>
            <a:r>
              <a:rPr lang="en-US" sz="2400" dirty="0">
                <a:latin typeface="Comic Sans MS" panose="030F0702030302020204" pitchFamily="66" charset="0"/>
              </a:rPr>
              <a:t> </a:t>
            </a:r>
            <a:r>
              <a:rPr lang="en-US" sz="2400" dirty="0" err="1">
                <a:latin typeface="Comic Sans MS" panose="030F0702030302020204" pitchFamily="66" charset="0"/>
              </a:rPr>
              <a:t>šakeles</a:t>
            </a:r>
            <a:r>
              <a:rPr lang="en-US" sz="2400" dirty="0">
                <a:latin typeface="Comic Sans MS" panose="030F0702030302020204" pitchFamily="66" charset="0"/>
              </a:rPr>
              <a:t>(</a:t>
            </a:r>
            <a:r>
              <a:rPr lang="en-US" sz="2400" dirty="0" err="1">
                <a:latin typeface="Comic Sans MS" panose="030F0702030302020204" pitchFamily="66" charset="0"/>
              </a:rPr>
              <a:t>sode</a:t>
            </a:r>
            <a:r>
              <a:rPr lang="en-US" sz="2400" dirty="0">
                <a:latin typeface="Comic Sans MS" panose="030F0702030302020204" pitchFamily="66" charset="0"/>
              </a:rPr>
              <a:t>) </a:t>
            </a:r>
            <a:r>
              <a:rPr lang="en-US" sz="2400" dirty="0" err="1">
                <a:latin typeface="Comic Sans MS" panose="030F0702030302020204" pitchFamily="66" charset="0"/>
              </a:rPr>
              <a:t>arba</a:t>
            </a:r>
            <a:r>
              <a:rPr lang="en-US" sz="2400" dirty="0">
                <a:latin typeface="Comic Sans MS" panose="030F0702030302020204" pitchFamily="66" charset="0"/>
              </a:rPr>
              <a:t> </a:t>
            </a:r>
            <a:r>
              <a:rPr lang="en-US" sz="2400" dirty="0" err="1">
                <a:latin typeface="Comic Sans MS" panose="030F0702030302020204" pitchFamily="66" charset="0"/>
              </a:rPr>
              <a:t>paveiksl</a:t>
            </a:r>
            <a:r>
              <a:rPr lang="lt-LT" sz="2400" dirty="0">
                <a:latin typeface="Comic Sans MS" panose="030F0702030302020204" pitchFamily="66" charset="0"/>
              </a:rPr>
              <a:t>ė</a:t>
            </a:r>
            <a:r>
              <a:rPr lang="en-US" sz="2400" dirty="0" err="1">
                <a:latin typeface="Comic Sans MS" panose="030F0702030302020204" pitchFamily="66" charset="0"/>
              </a:rPr>
              <a:t>lyje</a:t>
            </a:r>
            <a:r>
              <a:rPr lang="en-US" sz="2400" dirty="0">
                <a:latin typeface="Comic Sans MS" panose="030F0702030302020204" pitchFamily="66" charset="0"/>
              </a:rPr>
              <a:t>. </a:t>
            </a:r>
            <a:r>
              <a:rPr lang="en-US" sz="2400" dirty="0" err="1">
                <a:latin typeface="Comic Sans MS" panose="030F0702030302020204" pitchFamily="66" charset="0"/>
              </a:rPr>
              <a:t>Aptariame</a:t>
            </a:r>
            <a:r>
              <a:rPr lang="en-US" sz="2400" dirty="0">
                <a:latin typeface="Comic Sans MS" panose="030F0702030302020204" pitchFamily="66" charset="0"/>
              </a:rPr>
              <a:t> j</a:t>
            </a:r>
            <a:r>
              <a:rPr lang="lt-LT" sz="2400" dirty="0">
                <a:latin typeface="Comic Sans MS" panose="030F0702030302020204" pitchFamily="66" charset="0"/>
              </a:rPr>
              <a:t>ų</a:t>
            </a:r>
            <a:r>
              <a:rPr lang="en-US" sz="2400" dirty="0">
                <a:latin typeface="Comic Sans MS" panose="030F0702030302020204" pitchFamily="66" charset="0"/>
              </a:rPr>
              <a:t> </a:t>
            </a:r>
            <a:r>
              <a:rPr lang="en-US" sz="2400" dirty="0" err="1">
                <a:latin typeface="Comic Sans MS" panose="030F0702030302020204" pitchFamily="66" charset="0"/>
              </a:rPr>
              <a:t>žiedus</a:t>
            </a:r>
            <a:r>
              <a:rPr lang="en-US" sz="2400" dirty="0">
                <a:latin typeface="Comic Sans MS" panose="030F0702030302020204" pitchFamily="66" charset="0"/>
              </a:rPr>
              <a:t>. Ant </a:t>
            </a:r>
            <a:r>
              <a:rPr lang="en-US" sz="2400" dirty="0" err="1">
                <a:latin typeface="Comic Sans MS" panose="030F0702030302020204" pitchFamily="66" charset="0"/>
              </a:rPr>
              <a:t>kokio</a:t>
            </a:r>
            <a:r>
              <a:rPr lang="en-US" sz="2400" dirty="0">
                <a:latin typeface="Comic Sans MS" panose="030F0702030302020204" pitchFamily="66" charset="0"/>
              </a:rPr>
              <a:t> </a:t>
            </a:r>
            <a:r>
              <a:rPr lang="en-US" sz="2400" dirty="0" err="1">
                <a:latin typeface="Comic Sans MS" panose="030F0702030302020204" pitchFamily="66" charset="0"/>
              </a:rPr>
              <a:t>medžio</a:t>
            </a:r>
            <a:r>
              <a:rPr lang="en-US" sz="2400" dirty="0">
                <a:latin typeface="Comic Sans MS" panose="030F0702030302020204" pitchFamily="66" charset="0"/>
              </a:rPr>
              <a:t> </a:t>
            </a:r>
            <a:r>
              <a:rPr lang="en-US" sz="2400" dirty="0" err="1">
                <a:latin typeface="Comic Sans MS" panose="030F0702030302020204" pitchFamily="66" charset="0"/>
              </a:rPr>
              <a:t>žydi</a:t>
            </a:r>
            <a:r>
              <a:rPr lang="en-US" sz="2400" dirty="0">
                <a:latin typeface="Comic Sans MS" panose="030F0702030302020204" pitchFamily="66" charset="0"/>
              </a:rPr>
              <a:t> </a:t>
            </a:r>
            <a:r>
              <a:rPr lang="en-US" sz="2400" dirty="0" err="1">
                <a:latin typeface="Comic Sans MS" panose="030F0702030302020204" pitchFamily="66" charset="0"/>
              </a:rPr>
              <a:t>vynios</a:t>
            </a:r>
            <a:r>
              <a:rPr lang="en-US" sz="2400" dirty="0">
                <a:latin typeface="Comic Sans MS" panose="030F0702030302020204" pitchFamily="66" charset="0"/>
              </a:rPr>
              <a:t> </a:t>
            </a:r>
            <a:r>
              <a:rPr lang="en-US" sz="2400" dirty="0" err="1">
                <a:latin typeface="Comic Sans MS" panose="030F0702030302020204" pitchFamily="66" charset="0"/>
              </a:rPr>
              <a:t>žiedai</a:t>
            </a:r>
            <a:r>
              <a:rPr lang="en-US" sz="2400" dirty="0">
                <a:latin typeface="Comic Sans MS" panose="030F0702030302020204" pitchFamily="66" charset="0"/>
              </a:rPr>
              <a:t>? Ant </a:t>
            </a:r>
            <a:r>
              <a:rPr lang="en-US" sz="2400" dirty="0" err="1">
                <a:latin typeface="Comic Sans MS" panose="030F0702030302020204" pitchFamily="66" charset="0"/>
              </a:rPr>
              <a:t>kokio</a:t>
            </a:r>
            <a:r>
              <a:rPr lang="en-US" sz="2400" dirty="0">
                <a:latin typeface="Comic Sans MS" panose="030F0702030302020204" pitchFamily="66" charset="0"/>
              </a:rPr>
              <a:t> </a:t>
            </a:r>
            <a:r>
              <a:rPr lang="en-US" sz="2400" dirty="0" err="1">
                <a:latin typeface="Comic Sans MS" panose="030F0702030302020204" pitchFamily="66" charset="0"/>
              </a:rPr>
              <a:t>medžio</a:t>
            </a:r>
            <a:r>
              <a:rPr lang="en-US" sz="2400" dirty="0">
                <a:latin typeface="Comic Sans MS" panose="030F0702030302020204" pitchFamily="66" charset="0"/>
              </a:rPr>
              <a:t> </a:t>
            </a:r>
            <a:r>
              <a:rPr lang="en-US" sz="2400" dirty="0" err="1">
                <a:latin typeface="Comic Sans MS" panose="030F0702030302020204" pitchFamily="66" charset="0"/>
              </a:rPr>
              <a:t>žydi</a:t>
            </a:r>
            <a:r>
              <a:rPr lang="en-US" sz="2400" dirty="0">
                <a:latin typeface="Comic Sans MS" panose="030F0702030302020204" pitchFamily="66" charset="0"/>
              </a:rPr>
              <a:t> </a:t>
            </a:r>
            <a:r>
              <a:rPr lang="en-US" sz="2400" dirty="0" err="1">
                <a:latin typeface="Comic Sans MS" panose="030F0702030302020204" pitchFamily="66" charset="0"/>
              </a:rPr>
              <a:t>obels</a:t>
            </a:r>
            <a:r>
              <a:rPr lang="en-US" sz="2400" dirty="0">
                <a:latin typeface="Comic Sans MS" panose="030F0702030302020204" pitchFamily="66" charset="0"/>
              </a:rPr>
              <a:t> </a:t>
            </a:r>
            <a:r>
              <a:rPr lang="en-US" sz="2400" dirty="0" err="1">
                <a:latin typeface="Comic Sans MS" panose="030F0702030302020204" pitchFamily="66" charset="0"/>
              </a:rPr>
              <a:t>žiedai</a:t>
            </a:r>
            <a:r>
              <a:rPr lang="en-US" sz="2400" dirty="0">
                <a:latin typeface="Comic Sans MS" panose="030F0702030302020204" pitchFamily="66" charset="0"/>
              </a:rPr>
              <a:t>?</a:t>
            </a:r>
            <a:endParaRPr lang="lt-LT" sz="2400" dirty="0">
              <a:latin typeface="Comic Sans MS" panose="030F0702030302020204" pitchFamily="66" charset="0"/>
            </a:endParaRPr>
          </a:p>
        </p:txBody>
      </p:sp>
      <p:sp>
        <p:nvSpPr>
          <p:cNvPr id="3" name="Text Placeholder 2">
            <a:extLst>
              <a:ext uri="{FF2B5EF4-FFF2-40B4-BE49-F238E27FC236}">
                <a16:creationId xmlns:a16="http://schemas.microsoft.com/office/drawing/2014/main" id="{84FB268B-7EB4-4D7A-A512-FA5575517CCC}"/>
              </a:ext>
            </a:extLst>
          </p:cNvPr>
          <p:cNvSpPr>
            <a:spLocks noGrp="1"/>
          </p:cNvSpPr>
          <p:nvPr>
            <p:ph type="body" idx="1"/>
          </p:nvPr>
        </p:nvSpPr>
        <p:spPr/>
        <p:txBody>
          <a:bodyPr/>
          <a:lstStyle/>
          <a:p>
            <a:r>
              <a:rPr lang="en-US" dirty="0">
                <a:latin typeface="Comic Sans MS" panose="030F0702030302020204" pitchFamily="66" charset="0"/>
              </a:rPr>
              <a:t>  </a:t>
            </a:r>
            <a:r>
              <a:rPr lang="en-US" dirty="0" err="1">
                <a:latin typeface="Comic Sans MS" panose="030F0702030302020204" pitchFamily="66" charset="0"/>
              </a:rPr>
              <a:t>Žydinti</a:t>
            </a:r>
            <a:r>
              <a:rPr lang="en-US" dirty="0">
                <a:latin typeface="Comic Sans MS" panose="030F0702030302020204" pitchFamily="66" charset="0"/>
              </a:rPr>
              <a:t> </a:t>
            </a:r>
            <a:r>
              <a:rPr lang="en-US" dirty="0" err="1">
                <a:latin typeface="Comic Sans MS" panose="030F0702030302020204" pitchFamily="66" charset="0"/>
              </a:rPr>
              <a:t>vyšnios</a:t>
            </a:r>
            <a:r>
              <a:rPr lang="en-US" dirty="0">
                <a:latin typeface="Comic Sans MS" panose="030F0702030302020204" pitchFamily="66" charset="0"/>
              </a:rPr>
              <a:t> </a:t>
            </a:r>
            <a:r>
              <a:rPr lang="en-US" dirty="0" err="1">
                <a:latin typeface="Comic Sans MS" panose="030F0702030302020204" pitchFamily="66" charset="0"/>
              </a:rPr>
              <a:t>šakel</a:t>
            </a:r>
            <a:r>
              <a:rPr lang="lt-LT" dirty="0">
                <a:latin typeface="Comic Sans MS" panose="030F0702030302020204" pitchFamily="66" charset="0"/>
              </a:rPr>
              <a:t>ė</a:t>
            </a:r>
          </a:p>
        </p:txBody>
      </p:sp>
      <p:pic>
        <p:nvPicPr>
          <p:cNvPr id="8" name="Content Placeholder 7">
            <a:extLst>
              <a:ext uri="{FF2B5EF4-FFF2-40B4-BE49-F238E27FC236}">
                <a16:creationId xmlns:a16="http://schemas.microsoft.com/office/drawing/2014/main" id="{A7BEC802-BC50-47B5-BAB0-04562EE7A6B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75744" y="2737245"/>
            <a:ext cx="4185624" cy="3511155"/>
          </a:xfrm>
        </p:spPr>
      </p:pic>
      <p:sp>
        <p:nvSpPr>
          <p:cNvPr id="5" name="Text Placeholder 4">
            <a:extLst>
              <a:ext uri="{FF2B5EF4-FFF2-40B4-BE49-F238E27FC236}">
                <a16:creationId xmlns:a16="http://schemas.microsoft.com/office/drawing/2014/main" id="{4A6DAEC4-CC3D-43C6-AECA-C55D6FA8F766}"/>
              </a:ext>
            </a:extLst>
          </p:cNvPr>
          <p:cNvSpPr>
            <a:spLocks noGrp="1"/>
          </p:cNvSpPr>
          <p:nvPr>
            <p:ph type="body" sz="quarter" idx="3"/>
          </p:nvPr>
        </p:nvSpPr>
        <p:spPr/>
        <p:txBody>
          <a:bodyPr/>
          <a:lstStyle/>
          <a:p>
            <a:r>
              <a:rPr lang="en-US" dirty="0"/>
              <a:t>          </a:t>
            </a:r>
            <a:r>
              <a:rPr lang="en-US" dirty="0" err="1"/>
              <a:t>Obels</a:t>
            </a:r>
            <a:r>
              <a:rPr lang="en-US" dirty="0"/>
              <a:t> </a:t>
            </a:r>
            <a:r>
              <a:rPr lang="en-US" dirty="0" err="1"/>
              <a:t>šakel</a:t>
            </a:r>
            <a:r>
              <a:rPr lang="lt-LT" dirty="0"/>
              <a:t>ė</a:t>
            </a:r>
          </a:p>
        </p:txBody>
      </p:sp>
      <p:pic>
        <p:nvPicPr>
          <p:cNvPr id="10" name="Content Placeholder 9">
            <a:extLst>
              <a:ext uri="{FF2B5EF4-FFF2-40B4-BE49-F238E27FC236}">
                <a16:creationId xmlns:a16="http://schemas.microsoft.com/office/drawing/2014/main" id="{18F970D2-DA5A-4551-8257-41DBD260EE5F}"/>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088377" y="2737245"/>
            <a:ext cx="4185623" cy="3511154"/>
          </a:xfrm>
        </p:spPr>
      </p:pic>
    </p:spTree>
    <p:extLst>
      <p:ext uri="{BB962C8B-B14F-4D97-AF65-F5344CB8AC3E}">
        <p14:creationId xmlns:p14="http://schemas.microsoft.com/office/powerpoint/2010/main" val="3445440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8EB07-2FF1-453C-9C92-39CA49BD1409}"/>
              </a:ext>
            </a:extLst>
          </p:cNvPr>
          <p:cNvSpPr>
            <a:spLocks noGrp="1"/>
          </p:cNvSpPr>
          <p:nvPr>
            <p:ph type="title"/>
          </p:nvPr>
        </p:nvSpPr>
        <p:spPr>
          <a:xfrm>
            <a:off x="677334" y="513557"/>
            <a:ext cx="3854528" cy="613785"/>
          </a:xfrm>
        </p:spPr>
        <p:txBody>
          <a:bodyPr>
            <a:normAutofit/>
          </a:bodyPr>
          <a:lstStyle/>
          <a:p>
            <a:pPr algn="ctr"/>
            <a:r>
              <a:rPr lang="en-US" sz="2400" dirty="0">
                <a:latin typeface="Comic Sans MS" panose="030F0702030302020204" pitchFamily="66" charset="0"/>
              </a:rPr>
              <a:t>“</a:t>
            </a:r>
            <a:r>
              <a:rPr lang="en-US" sz="2400" dirty="0" err="1">
                <a:latin typeface="Comic Sans MS" panose="030F0702030302020204" pitchFamily="66" charset="0"/>
              </a:rPr>
              <a:t>Pavasaris</a:t>
            </a:r>
            <a:r>
              <a:rPr lang="en-US" sz="2400" dirty="0">
                <a:latin typeface="Comic Sans MS" panose="030F0702030302020204" pitchFamily="66" charset="0"/>
              </a:rPr>
              <a:t> </a:t>
            </a:r>
            <a:r>
              <a:rPr lang="en-US" sz="2400" dirty="0" err="1">
                <a:latin typeface="Comic Sans MS" panose="030F0702030302020204" pitchFamily="66" charset="0"/>
              </a:rPr>
              <a:t>ateina</a:t>
            </a:r>
            <a:r>
              <a:rPr lang="en-US" sz="2400" dirty="0">
                <a:latin typeface="Comic Sans MS" panose="030F0702030302020204" pitchFamily="66" charset="0"/>
              </a:rPr>
              <a:t>”</a:t>
            </a:r>
            <a:endParaRPr lang="lt-LT" sz="2400" dirty="0">
              <a:latin typeface="Comic Sans MS" panose="030F0702030302020204" pitchFamily="66" charset="0"/>
            </a:endParaRPr>
          </a:p>
        </p:txBody>
      </p:sp>
      <p:pic>
        <p:nvPicPr>
          <p:cNvPr id="6" name="Content Placeholder 5">
            <a:extLst>
              <a:ext uri="{FF2B5EF4-FFF2-40B4-BE49-F238E27FC236}">
                <a16:creationId xmlns:a16="http://schemas.microsoft.com/office/drawing/2014/main" id="{48602503-D005-45E8-9125-33C47B61BB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4511830" y="945600"/>
            <a:ext cx="5527675" cy="4663590"/>
          </a:xfrm>
        </p:spPr>
      </p:pic>
      <p:sp>
        <p:nvSpPr>
          <p:cNvPr id="4" name="Text Placeholder 3">
            <a:extLst>
              <a:ext uri="{FF2B5EF4-FFF2-40B4-BE49-F238E27FC236}">
                <a16:creationId xmlns:a16="http://schemas.microsoft.com/office/drawing/2014/main" id="{A9FBA320-5FB5-4BC4-9954-10FFC07BFFB3}"/>
              </a:ext>
            </a:extLst>
          </p:cNvPr>
          <p:cNvSpPr>
            <a:spLocks noGrp="1"/>
          </p:cNvSpPr>
          <p:nvPr>
            <p:ph type="body" sz="half" idx="2"/>
          </p:nvPr>
        </p:nvSpPr>
        <p:spPr>
          <a:xfrm>
            <a:off x="677334" y="1365337"/>
            <a:ext cx="3854528" cy="3996181"/>
          </a:xfrm>
        </p:spPr>
        <p:txBody>
          <a:bodyPr/>
          <a:lstStyle/>
          <a:p>
            <a:pPr marL="285750" indent="-285750">
              <a:buFont typeface="Wingdings" panose="05000000000000000000" pitchFamily="2" charset="2"/>
              <a:buChar char="v"/>
            </a:pPr>
            <a:r>
              <a:rPr lang="en-US" sz="2000" dirty="0" err="1">
                <a:latin typeface="Comic Sans MS" panose="030F0702030302020204" pitchFamily="66" charset="0"/>
              </a:rPr>
              <a:t>Apie</a:t>
            </a:r>
            <a:r>
              <a:rPr lang="en-US" sz="2000" dirty="0">
                <a:latin typeface="Comic Sans MS" panose="030F0702030302020204" pitchFamily="66" charset="0"/>
              </a:rPr>
              <a:t> </a:t>
            </a:r>
            <a:r>
              <a:rPr lang="en-US" sz="2000" dirty="0" err="1">
                <a:latin typeface="Comic Sans MS" panose="030F0702030302020204" pitchFamily="66" charset="0"/>
              </a:rPr>
              <a:t>ką</a:t>
            </a:r>
            <a:r>
              <a:rPr lang="en-US" sz="2000" dirty="0">
                <a:latin typeface="Comic Sans MS" panose="030F0702030302020204" pitchFamily="66" charset="0"/>
              </a:rPr>
              <a:t> </a:t>
            </a:r>
            <a:r>
              <a:rPr lang="en-US" sz="2000" dirty="0" err="1">
                <a:latin typeface="Comic Sans MS" panose="030F0702030302020204" pitchFamily="66" charset="0"/>
              </a:rPr>
              <a:t>eil</a:t>
            </a:r>
            <a:r>
              <a:rPr lang="lt-LT" sz="2000" dirty="0">
                <a:latin typeface="Comic Sans MS" panose="030F0702030302020204" pitchFamily="66" charset="0"/>
              </a:rPr>
              <a:t>ė</a:t>
            </a:r>
            <a:r>
              <a:rPr lang="en-US" sz="2000" dirty="0" err="1">
                <a:latin typeface="Comic Sans MS" panose="030F0702030302020204" pitchFamily="66" charset="0"/>
              </a:rPr>
              <a:t>raštis</a:t>
            </a:r>
            <a:r>
              <a:rPr lang="en-US" sz="2000" dirty="0">
                <a:latin typeface="Comic Sans MS" panose="030F0702030302020204" pitchFamily="66" charset="0"/>
              </a:rPr>
              <a:t>?;</a:t>
            </a:r>
          </a:p>
          <a:p>
            <a:pPr marL="285750" indent="-285750">
              <a:buFont typeface="Wingdings" panose="05000000000000000000" pitchFamily="2" charset="2"/>
              <a:buChar char="v"/>
            </a:pPr>
            <a:r>
              <a:rPr lang="en-US" sz="2000" dirty="0" err="1">
                <a:latin typeface="Comic Sans MS" panose="030F0702030302020204" pitchFamily="66" charset="0"/>
              </a:rPr>
              <a:t>Kokius</a:t>
            </a:r>
            <a:r>
              <a:rPr lang="en-US" sz="2000" dirty="0">
                <a:latin typeface="Comic Sans MS" panose="030F0702030302020204" pitchFamily="66" charset="0"/>
              </a:rPr>
              <a:t> </a:t>
            </a:r>
            <a:r>
              <a:rPr lang="en-US" sz="2000" dirty="0" err="1">
                <a:latin typeface="Comic Sans MS" panose="030F0702030302020204" pitchFamily="66" charset="0"/>
              </a:rPr>
              <a:t>jau</a:t>
            </a:r>
            <a:r>
              <a:rPr lang="en-US" sz="2000" dirty="0">
                <a:latin typeface="Comic Sans MS" panose="030F0702030302020204" pitchFamily="66" charset="0"/>
              </a:rPr>
              <a:t> </a:t>
            </a:r>
            <a:r>
              <a:rPr lang="en-US" sz="2000" dirty="0" err="1">
                <a:latin typeface="Comic Sans MS" panose="030F0702030302020204" pitchFamily="66" charset="0"/>
              </a:rPr>
              <a:t>žinomus</a:t>
            </a:r>
            <a:r>
              <a:rPr lang="en-US" sz="2000" dirty="0">
                <a:latin typeface="Comic Sans MS" panose="030F0702030302020204" pitchFamily="66" charset="0"/>
              </a:rPr>
              <a:t> </a:t>
            </a:r>
            <a:r>
              <a:rPr lang="en-US" sz="2000" dirty="0" err="1">
                <a:latin typeface="Comic Sans MS" panose="030F0702030302020204" pitchFamily="66" charset="0"/>
              </a:rPr>
              <a:t>pavasario</a:t>
            </a:r>
            <a:r>
              <a:rPr lang="en-US" sz="2000" dirty="0">
                <a:latin typeface="Comic Sans MS" panose="030F0702030302020204" pitchFamily="66" charset="0"/>
              </a:rPr>
              <a:t> </a:t>
            </a:r>
            <a:r>
              <a:rPr lang="en-US" sz="2000" dirty="0" err="1">
                <a:latin typeface="Comic Sans MS" panose="030F0702030302020204" pitchFamily="66" charset="0"/>
              </a:rPr>
              <a:t>požymius</a:t>
            </a:r>
            <a:r>
              <a:rPr lang="en-US" sz="2000" dirty="0">
                <a:latin typeface="Comic Sans MS" panose="030F0702030302020204" pitchFamily="66" charset="0"/>
              </a:rPr>
              <a:t> </a:t>
            </a:r>
            <a:r>
              <a:rPr lang="en-US" sz="2000" dirty="0" err="1">
                <a:latin typeface="Comic Sans MS" panose="030F0702030302020204" pitchFamily="66" charset="0"/>
              </a:rPr>
              <a:t>autorė</a:t>
            </a:r>
            <a:r>
              <a:rPr lang="en-US" sz="2000" dirty="0">
                <a:latin typeface="Comic Sans MS" panose="030F0702030302020204" pitchFamily="66" charset="0"/>
              </a:rPr>
              <a:t> </a:t>
            </a:r>
            <a:r>
              <a:rPr lang="en-US" sz="2000" dirty="0" err="1">
                <a:latin typeface="Comic Sans MS" panose="030F0702030302020204" pitchFamily="66" charset="0"/>
              </a:rPr>
              <a:t>paminėjos</a:t>
            </a:r>
            <a:r>
              <a:rPr lang="en-US" sz="2000" dirty="0">
                <a:latin typeface="Comic Sans MS" panose="030F0702030302020204" pitchFamily="66" charset="0"/>
              </a:rPr>
              <a:t> (</a:t>
            </a:r>
            <a:r>
              <a:rPr lang="en-US" sz="2000" dirty="0" err="1">
                <a:latin typeface="Comic Sans MS" panose="030F0702030302020204" pitchFamily="66" charset="0"/>
              </a:rPr>
              <a:t>varveklius</a:t>
            </a:r>
            <a:r>
              <a:rPr lang="en-US" sz="2000" dirty="0">
                <a:latin typeface="Comic Sans MS" panose="030F0702030302020204" pitchFamily="66" charset="0"/>
              </a:rPr>
              <a:t>, </a:t>
            </a:r>
            <a:r>
              <a:rPr lang="en-US" sz="2000" dirty="0" err="1">
                <a:latin typeface="Comic Sans MS" panose="030F0702030302020204" pitchFamily="66" charset="0"/>
              </a:rPr>
              <a:t>snieguoles</a:t>
            </a:r>
            <a:r>
              <a:rPr lang="en-US" sz="2000" dirty="0">
                <a:latin typeface="Comic Sans MS" panose="030F0702030302020204" pitchFamily="66" charset="0"/>
              </a:rPr>
              <a:t>);</a:t>
            </a:r>
          </a:p>
          <a:p>
            <a:pPr marL="285750" indent="-285750">
              <a:buFont typeface="Wingdings" panose="05000000000000000000" pitchFamily="2" charset="2"/>
              <a:buChar char="v"/>
            </a:pPr>
            <a:r>
              <a:rPr lang="en-US" sz="2000" dirty="0" err="1">
                <a:latin typeface="Comic Sans MS" panose="030F0702030302020204" pitchFamily="66" charset="0"/>
              </a:rPr>
              <a:t>Apie</a:t>
            </a:r>
            <a:r>
              <a:rPr lang="en-US" sz="2000" dirty="0">
                <a:latin typeface="Comic Sans MS" panose="030F0702030302020204" pitchFamily="66" charset="0"/>
              </a:rPr>
              <a:t> </a:t>
            </a:r>
            <a:r>
              <a:rPr lang="en-US" sz="2000" dirty="0" err="1">
                <a:latin typeface="Comic Sans MS" panose="030F0702030302020204" pitchFamily="66" charset="0"/>
              </a:rPr>
              <a:t>ką</a:t>
            </a:r>
            <a:r>
              <a:rPr lang="en-US" sz="2000" dirty="0">
                <a:latin typeface="Comic Sans MS" panose="030F0702030302020204" pitchFamily="66" charset="0"/>
              </a:rPr>
              <a:t> </a:t>
            </a:r>
            <a:r>
              <a:rPr lang="en-US" sz="2000" dirty="0" err="1">
                <a:latin typeface="Comic Sans MS" panose="030F0702030302020204" pitchFamily="66" charset="0"/>
              </a:rPr>
              <a:t>dar</a:t>
            </a:r>
            <a:r>
              <a:rPr lang="en-US" sz="2000" dirty="0">
                <a:latin typeface="Comic Sans MS" panose="030F0702030302020204" pitchFamily="66" charset="0"/>
              </a:rPr>
              <a:t> </a:t>
            </a:r>
            <a:r>
              <a:rPr lang="en-US" sz="2000" dirty="0" err="1">
                <a:latin typeface="Comic Sans MS" panose="030F0702030302020204" pitchFamily="66" charset="0"/>
              </a:rPr>
              <a:t>nekalbėjo</a:t>
            </a:r>
            <a:r>
              <a:rPr lang="en-US" sz="2000" dirty="0">
                <a:latin typeface="Comic Sans MS" panose="030F0702030302020204" pitchFamily="66" charset="0"/>
              </a:rPr>
              <a:t>?(</a:t>
            </a:r>
            <a:r>
              <a:rPr lang="en-US" sz="2000" dirty="0" err="1">
                <a:latin typeface="Comic Sans MS" panose="030F0702030302020204" pitchFamily="66" charset="0"/>
              </a:rPr>
              <a:t>apie</a:t>
            </a:r>
            <a:r>
              <a:rPr lang="en-US" sz="2000" dirty="0">
                <a:latin typeface="Comic Sans MS" panose="030F0702030302020204" pitchFamily="66" charset="0"/>
              </a:rPr>
              <a:t> </a:t>
            </a:r>
            <a:r>
              <a:rPr lang="en-US" sz="2000" dirty="0" err="1">
                <a:latin typeface="Comic Sans MS" panose="030F0702030302020204" pitchFamily="66" charset="0"/>
              </a:rPr>
              <a:t>brinkstančius</a:t>
            </a:r>
            <a:r>
              <a:rPr lang="en-US" sz="2000" dirty="0">
                <a:latin typeface="Comic Sans MS" panose="030F0702030302020204" pitchFamily="66" charset="0"/>
              </a:rPr>
              <a:t> </a:t>
            </a:r>
            <a:r>
              <a:rPr lang="en-US" sz="2000" dirty="0" err="1">
                <a:latin typeface="Comic Sans MS" panose="030F0702030302020204" pitchFamily="66" charset="0"/>
              </a:rPr>
              <a:t>pumpurus</a:t>
            </a:r>
            <a:r>
              <a:rPr lang="en-US" sz="2000" dirty="0">
                <a:latin typeface="Comic Sans MS" panose="030F0702030302020204" pitchFamily="66" charset="0"/>
              </a:rPr>
              <a:t>, </a:t>
            </a:r>
            <a:r>
              <a:rPr lang="en-US" sz="2000" dirty="0" err="1">
                <a:latin typeface="Comic Sans MS" panose="030F0702030302020204" pitchFamily="66" charset="0"/>
              </a:rPr>
              <a:t>kačiukus</a:t>
            </a:r>
            <a:r>
              <a:rPr lang="en-US" sz="2000" dirty="0">
                <a:latin typeface="Comic Sans MS" panose="030F0702030302020204" pitchFamily="66" charset="0"/>
              </a:rPr>
              <a:t>);</a:t>
            </a:r>
          </a:p>
          <a:p>
            <a:pPr marL="285750" indent="-285750">
              <a:buFont typeface="Wingdings" panose="05000000000000000000" pitchFamily="2" charset="2"/>
              <a:buChar char="v"/>
            </a:pPr>
            <a:r>
              <a:rPr lang="en-US" sz="2000" dirty="0" err="1">
                <a:latin typeface="Comic Sans MS" panose="030F0702030302020204" pitchFamily="66" charset="0"/>
              </a:rPr>
              <a:t>Parodome</a:t>
            </a:r>
            <a:r>
              <a:rPr lang="en-US" sz="2000" dirty="0">
                <a:latin typeface="Comic Sans MS" panose="030F0702030302020204" pitchFamily="66" charset="0"/>
              </a:rPr>
              <a:t> </a:t>
            </a:r>
            <a:r>
              <a:rPr lang="en-US" sz="2000" dirty="0" err="1">
                <a:latin typeface="Comic Sans MS" panose="030F0702030302020204" pitchFamily="66" charset="0"/>
              </a:rPr>
              <a:t>šakelę</a:t>
            </a:r>
            <a:r>
              <a:rPr lang="en-US" sz="2000" dirty="0">
                <a:latin typeface="Comic Sans MS" panose="030F0702030302020204" pitchFamily="66" charset="0"/>
              </a:rPr>
              <a:t> </a:t>
            </a:r>
            <a:r>
              <a:rPr lang="en-US" sz="2000" dirty="0" err="1">
                <a:latin typeface="Comic Sans MS" panose="030F0702030302020204" pitchFamily="66" charset="0"/>
              </a:rPr>
              <a:t>su</a:t>
            </a:r>
            <a:r>
              <a:rPr lang="en-US" sz="2000" dirty="0">
                <a:latin typeface="Comic Sans MS" panose="030F0702030302020204" pitchFamily="66" charset="0"/>
              </a:rPr>
              <a:t> </a:t>
            </a:r>
            <a:r>
              <a:rPr lang="en-US" sz="2000" dirty="0" err="1">
                <a:latin typeface="Comic Sans MS" panose="030F0702030302020204" pitchFamily="66" charset="0"/>
              </a:rPr>
              <a:t>pumpurais</a:t>
            </a:r>
            <a:r>
              <a:rPr lang="en-US" sz="2000" dirty="0">
                <a:latin typeface="Comic Sans MS" panose="030F0702030302020204" pitchFamily="66" charset="0"/>
              </a:rPr>
              <a:t>.</a:t>
            </a:r>
          </a:p>
          <a:p>
            <a:pPr marL="285750" indent="-285750">
              <a:buFont typeface="Wingdings" panose="05000000000000000000" pitchFamily="2" charset="2"/>
              <a:buChar char="v"/>
            </a:pPr>
            <a:endParaRPr lang="lt-LT" dirty="0"/>
          </a:p>
        </p:txBody>
      </p:sp>
    </p:spTree>
    <p:extLst>
      <p:ext uri="{BB962C8B-B14F-4D97-AF65-F5344CB8AC3E}">
        <p14:creationId xmlns:p14="http://schemas.microsoft.com/office/powerpoint/2010/main" val="3600788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3013F-6985-4466-81C7-E907B4B5BAB0}"/>
              </a:ext>
            </a:extLst>
          </p:cNvPr>
          <p:cNvSpPr>
            <a:spLocks noGrp="1"/>
          </p:cNvSpPr>
          <p:nvPr>
            <p:ph type="title"/>
          </p:nvPr>
        </p:nvSpPr>
        <p:spPr>
          <a:xfrm>
            <a:off x="677335" y="334852"/>
            <a:ext cx="10192434" cy="1004552"/>
          </a:xfrm>
        </p:spPr>
        <p:txBody>
          <a:bodyPr>
            <a:normAutofit/>
          </a:bodyPr>
          <a:lstStyle/>
          <a:p>
            <a:pPr algn="ctr"/>
            <a:r>
              <a:rPr lang="en-US" sz="2800" b="1" dirty="0" err="1">
                <a:latin typeface="Comic Sans MS" panose="030F0702030302020204" pitchFamily="66" charset="0"/>
              </a:rPr>
              <a:t>Savait</a:t>
            </a:r>
            <a:r>
              <a:rPr lang="lt-LT" sz="2800" b="1" dirty="0">
                <a:latin typeface="Comic Sans MS" panose="030F0702030302020204" pitchFamily="66" charset="0"/>
              </a:rPr>
              <a:t>ė</a:t>
            </a:r>
            <a:r>
              <a:rPr lang="en-US" sz="2800" b="1" dirty="0">
                <a:latin typeface="Comic Sans MS" panose="030F0702030302020204" pitchFamily="66" charset="0"/>
              </a:rPr>
              <a:t>s </a:t>
            </a:r>
            <a:r>
              <a:rPr lang="en-US" sz="2800" b="1" dirty="0" err="1">
                <a:latin typeface="Comic Sans MS" panose="030F0702030302020204" pitchFamily="66" charset="0"/>
              </a:rPr>
              <a:t>uždaviniai</a:t>
            </a:r>
            <a:endParaRPr lang="lt-LT" sz="2800" b="1" dirty="0">
              <a:latin typeface="Comic Sans MS" panose="030F0702030302020204" pitchFamily="66" charset="0"/>
            </a:endParaRPr>
          </a:p>
        </p:txBody>
      </p:sp>
      <p:sp>
        <p:nvSpPr>
          <p:cNvPr id="3" name="Text Placeholder 2">
            <a:extLst>
              <a:ext uri="{FF2B5EF4-FFF2-40B4-BE49-F238E27FC236}">
                <a16:creationId xmlns:a16="http://schemas.microsoft.com/office/drawing/2014/main" id="{FFEA8236-EC50-4077-B4F3-C0540E45FA4D}"/>
              </a:ext>
            </a:extLst>
          </p:cNvPr>
          <p:cNvSpPr>
            <a:spLocks noGrp="1"/>
          </p:cNvSpPr>
          <p:nvPr>
            <p:ph type="body" idx="1"/>
          </p:nvPr>
        </p:nvSpPr>
        <p:spPr>
          <a:xfrm>
            <a:off x="677335" y="1751527"/>
            <a:ext cx="10102282" cy="4481848"/>
          </a:xfrm>
        </p:spPr>
        <p:txBody>
          <a:bodyPr/>
          <a:lstStyle/>
          <a:p>
            <a:pPr marL="342900" indent="-342900">
              <a:buFont typeface="Wingdings" panose="05000000000000000000" pitchFamily="2" charset="2"/>
              <a:buChar char="v"/>
            </a:pPr>
            <a:r>
              <a:rPr lang="en-US" dirty="0" err="1">
                <a:latin typeface="Comic Sans MS" panose="030F0702030302020204" pitchFamily="66" charset="0"/>
              </a:rPr>
              <a:t>Susipažins</a:t>
            </a:r>
            <a:r>
              <a:rPr lang="en-US" dirty="0">
                <a:latin typeface="Comic Sans MS" panose="030F0702030302020204" pitchFamily="66" charset="0"/>
              </a:rPr>
              <a:t> </a:t>
            </a:r>
            <a:r>
              <a:rPr lang="en-US" dirty="0" err="1">
                <a:latin typeface="Comic Sans MS" panose="030F0702030302020204" pitchFamily="66" charset="0"/>
              </a:rPr>
              <a:t>su</a:t>
            </a:r>
            <a:r>
              <a:rPr lang="en-US" dirty="0">
                <a:latin typeface="Comic Sans MS" panose="030F0702030302020204" pitchFamily="66" charset="0"/>
              </a:rPr>
              <a:t> bit</a:t>
            </a:r>
            <a:r>
              <a:rPr lang="lt-LT" dirty="0">
                <a:latin typeface="Comic Sans MS" panose="030F0702030302020204" pitchFamily="66" charset="0"/>
              </a:rPr>
              <a:t>ė</a:t>
            </a:r>
            <a:r>
              <a:rPr lang="en-US" dirty="0">
                <a:latin typeface="Comic Sans MS" panose="030F0702030302020204" pitchFamily="66" charset="0"/>
              </a:rPr>
              <a:t>mis, </a:t>
            </a:r>
            <a:r>
              <a:rPr lang="en-US" dirty="0" err="1">
                <a:latin typeface="Comic Sans MS" panose="030F0702030302020204" pitchFamily="66" charset="0"/>
              </a:rPr>
              <a:t>geb</a:t>
            </a:r>
            <a:r>
              <a:rPr lang="lt-LT" dirty="0">
                <a:latin typeface="Comic Sans MS" panose="030F0702030302020204" pitchFamily="66" charset="0"/>
              </a:rPr>
              <a:t>ė</a:t>
            </a:r>
            <a:r>
              <a:rPr lang="en-US" dirty="0">
                <a:latin typeface="Comic Sans MS" panose="030F0702030302020204" pitchFamily="66" charset="0"/>
              </a:rPr>
              <a:t>s pam</a:t>
            </a:r>
            <a:r>
              <a:rPr lang="lt-LT" dirty="0">
                <a:latin typeface="Comic Sans MS" panose="030F0702030302020204" pitchFamily="66" charset="0"/>
              </a:rPr>
              <a:t>ė</a:t>
            </a:r>
            <a:r>
              <a:rPr lang="en-US" dirty="0" err="1">
                <a:latin typeface="Comic Sans MS" panose="030F0702030302020204" pitchFamily="66" charset="0"/>
              </a:rPr>
              <a:t>gdžioti</a:t>
            </a:r>
            <a:r>
              <a:rPr lang="en-US" dirty="0">
                <a:latin typeface="Comic Sans MS" panose="030F0702030302020204" pitchFamily="66" charset="0"/>
              </a:rPr>
              <a:t> </a:t>
            </a:r>
            <a:r>
              <a:rPr lang="en-US" dirty="0" err="1">
                <a:latin typeface="Comic Sans MS" panose="030F0702030302020204" pitchFamily="66" charset="0"/>
              </a:rPr>
              <a:t>biči</a:t>
            </a:r>
            <a:r>
              <a:rPr lang="lt-LT" dirty="0">
                <a:latin typeface="Comic Sans MS" panose="030F0702030302020204" pitchFamily="66" charset="0"/>
              </a:rPr>
              <a:t>ų</a:t>
            </a:r>
            <a:r>
              <a:rPr lang="en-US" dirty="0">
                <a:latin typeface="Comic Sans MS" panose="030F0702030302020204" pitchFamily="66" charset="0"/>
              </a:rPr>
              <a:t> </a:t>
            </a:r>
            <a:r>
              <a:rPr lang="en-US" dirty="0" err="1">
                <a:latin typeface="Comic Sans MS" panose="030F0702030302020204" pitchFamily="66" charset="0"/>
              </a:rPr>
              <a:t>dūzgesį</a:t>
            </a:r>
            <a:r>
              <a:rPr lang="en-US" dirty="0">
                <a:latin typeface="Comic Sans MS" panose="030F0702030302020204" pitchFamily="66" charset="0"/>
              </a:rPr>
              <a:t>: </a:t>
            </a:r>
            <a:r>
              <a:rPr lang="en-US" dirty="0" err="1">
                <a:latin typeface="Comic Sans MS" panose="030F0702030302020204" pitchFamily="66" charset="0"/>
              </a:rPr>
              <a:t>parinkti</a:t>
            </a:r>
            <a:r>
              <a:rPr lang="en-US" dirty="0">
                <a:latin typeface="Comic Sans MS" panose="030F0702030302020204" pitchFamily="66" charset="0"/>
              </a:rPr>
              <a:t> </a:t>
            </a:r>
            <a:r>
              <a:rPr lang="en-US" dirty="0" err="1">
                <a:latin typeface="Comic Sans MS" panose="030F0702030302020204" pitchFamily="66" charset="0"/>
              </a:rPr>
              <a:t>tinkamą</a:t>
            </a:r>
            <a:r>
              <a:rPr lang="en-US" dirty="0">
                <a:latin typeface="Comic Sans MS" panose="030F0702030302020204" pitchFamily="66" charset="0"/>
              </a:rPr>
              <a:t> </a:t>
            </a:r>
            <a:r>
              <a:rPr lang="en-US" dirty="0" err="1">
                <a:latin typeface="Comic Sans MS" panose="030F0702030302020204" pitchFamily="66" charset="0"/>
              </a:rPr>
              <a:t>garsą</a:t>
            </a:r>
            <a:r>
              <a:rPr lang="en-US" dirty="0">
                <a:latin typeface="Comic Sans MS" panose="030F0702030302020204" pitchFamily="66" charset="0"/>
              </a:rPr>
              <a:t> </a:t>
            </a:r>
            <a:r>
              <a:rPr lang="en-US" dirty="0" err="1">
                <a:latin typeface="Comic Sans MS" panose="030F0702030302020204" pitchFamily="66" charset="0"/>
              </a:rPr>
              <a:t>konkrečiai</a:t>
            </a:r>
            <a:r>
              <a:rPr lang="en-US" dirty="0">
                <a:latin typeface="Comic Sans MS" panose="030F0702030302020204" pitchFamily="66" charset="0"/>
              </a:rPr>
              <a:t> </a:t>
            </a:r>
            <a:r>
              <a:rPr lang="en-US" dirty="0" err="1">
                <a:latin typeface="Comic Sans MS" panose="030F0702030302020204" pitchFamily="66" charset="0"/>
              </a:rPr>
              <a:t>situacijai</a:t>
            </a:r>
            <a:r>
              <a:rPr lang="en-US" dirty="0">
                <a:latin typeface="Comic Sans MS" panose="030F0702030302020204" pitchFamily="66" charset="0"/>
              </a:rPr>
              <a:t>;</a:t>
            </a:r>
          </a:p>
          <a:p>
            <a:pPr marL="342900" indent="-342900">
              <a:buFont typeface="Wingdings" panose="05000000000000000000" pitchFamily="2" charset="2"/>
              <a:buChar char="v"/>
            </a:pPr>
            <a:r>
              <a:rPr lang="en-US" dirty="0" err="1">
                <a:latin typeface="Comic Sans MS" panose="030F0702030302020204" pitchFamily="66" charset="0"/>
              </a:rPr>
              <a:t>Susipažins</a:t>
            </a:r>
            <a:r>
              <a:rPr lang="en-US" dirty="0">
                <a:latin typeface="Comic Sans MS" panose="030F0702030302020204" pitchFamily="66" charset="0"/>
              </a:rPr>
              <a:t> </a:t>
            </a:r>
            <a:r>
              <a:rPr lang="en-US" dirty="0" err="1">
                <a:latin typeface="Comic Sans MS" panose="030F0702030302020204" pitchFamily="66" charset="0"/>
              </a:rPr>
              <a:t>su</a:t>
            </a:r>
            <a:r>
              <a:rPr lang="en-US" dirty="0">
                <a:latin typeface="Comic Sans MS" panose="030F0702030302020204" pitchFamily="66" charset="0"/>
              </a:rPr>
              <a:t> </a:t>
            </a:r>
            <a:r>
              <a:rPr lang="en-US" dirty="0" err="1">
                <a:latin typeface="Comic Sans MS" panose="030F0702030302020204" pitchFamily="66" charset="0"/>
              </a:rPr>
              <a:t>pirmosiomis</a:t>
            </a:r>
            <a:r>
              <a:rPr lang="en-US" dirty="0">
                <a:latin typeface="Comic Sans MS" panose="030F0702030302020204" pitchFamily="66" charset="0"/>
              </a:rPr>
              <a:t> </a:t>
            </a:r>
            <a:r>
              <a:rPr lang="en-US" dirty="0" err="1">
                <a:latin typeface="Comic Sans MS" panose="030F0702030302020204" pitchFamily="66" charset="0"/>
              </a:rPr>
              <a:t>pavasario</a:t>
            </a:r>
            <a:r>
              <a:rPr lang="en-US" dirty="0">
                <a:latin typeface="Comic Sans MS" panose="030F0702030302020204" pitchFamily="66" charset="0"/>
              </a:rPr>
              <a:t> </a:t>
            </a:r>
            <a:r>
              <a:rPr lang="en-US" dirty="0" err="1">
                <a:latin typeface="Comic Sans MS" panose="030F0702030302020204" pitchFamily="66" charset="0"/>
              </a:rPr>
              <a:t>gėlėmis</a:t>
            </a:r>
            <a:r>
              <a:rPr lang="en-US" dirty="0">
                <a:latin typeface="Comic Sans MS" panose="030F0702030302020204" pitchFamily="66" charset="0"/>
              </a:rPr>
              <a:t> </a:t>
            </a:r>
            <a:r>
              <a:rPr lang="en-US" dirty="0" err="1">
                <a:latin typeface="Comic Sans MS" panose="030F0702030302020204" pitchFamily="66" charset="0"/>
              </a:rPr>
              <a:t>žibute</a:t>
            </a:r>
            <a:r>
              <a:rPr lang="en-US" dirty="0">
                <a:latin typeface="Comic Sans MS" panose="030F0702030302020204" pitchFamily="66" charset="0"/>
              </a:rPr>
              <a:t>, </a:t>
            </a:r>
            <a:r>
              <a:rPr lang="en-US" dirty="0" err="1">
                <a:latin typeface="Comic Sans MS" panose="030F0702030302020204" pitchFamily="66" charset="0"/>
              </a:rPr>
              <a:t>šalpusniu</a:t>
            </a:r>
            <a:r>
              <a:rPr lang="en-US" dirty="0">
                <a:latin typeface="Comic Sans MS" panose="030F0702030302020204" pitchFamily="66" charset="0"/>
              </a:rPr>
              <a:t>, </a:t>
            </a:r>
            <a:r>
              <a:rPr lang="en-US" dirty="0" err="1">
                <a:latin typeface="Comic Sans MS" panose="030F0702030302020204" pitchFamily="66" charset="0"/>
              </a:rPr>
              <a:t>snieguole</a:t>
            </a:r>
            <a:r>
              <a:rPr lang="en-US" dirty="0">
                <a:latin typeface="Comic Sans MS" panose="030F0702030302020204" pitchFamily="66" charset="0"/>
              </a:rPr>
              <a:t>;</a:t>
            </a:r>
          </a:p>
          <a:p>
            <a:pPr marL="342900" indent="-342900">
              <a:buFont typeface="Wingdings" panose="05000000000000000000" pitchFamily="2" charset="2"/>
              <a:buChar char="v"/>
            </a:pPr>
            <a:r>
              <a:rPr lang="en-US" dirty="0" err="1">
                <a:latin typeface="Comic Sans MS" panose="030F0702030302020204" pitchFamily="66" charset="0"/>
              </a:rPr>
              <a:t>Darželio</a:t>
            </a:r>
            <a:r>
              <a:rPr lang="en-US" dirty="0">
                <a:latin typeface="Comic Sans MS" panose="030F0702030302020204" pitchFamily="66" charset="0"/>
              </a:rPr>
              <a:t> </a:t>
            </a:r>
            <a:r>
              <a:rPr lang="en-US" dirty="0" err="1">
                <a:latin typeface="Comic Sans MS" panose="030F0702030302020204" pitchFamily="66" charset="0"/>
              </a:rPr>
              <a:t>gėlėmis</a:t>
            </a:r>
            <a:r>
              <a:rPr lang="en-US" dirty="0">
                <a:latin typeface="Comic Sans MS" panose="030F0702030302020204" pitchFamily="66" charset="0"/>
              </a:rPr>
              <a:t> </a:t>
            </a:r>
            <a:r>
              <a:rPr lang="en-US" dirty="0" err="1">
                <a:latin typeface="Comic Sans MS" panose="030F0702030302020204" pitchFamily="66" charset="0"/>
              </a:rPr>
              <a:t>tulpe</a:t>
            </a:r>
            <a:r>
              <a:rPr lang="en-US" dirty="0">
                <a:latin typeface="Comic Sans MS" panose="030F0702030302020204" pitchFamily="66" charset="0"/>
              </a:rPr>
              <a:t> </a:t>
            </a:r>
            <a:r>
              <a:rPr lang="en-US" dirty="0" err="1">
                <a:latin typeface="Comic Sans MS" panose="030F0702030302020204" pitchFamily="66" charset="0"/>
              </a:rPr>
              <a:t>ir</a:t>
            </a:r>
            <a:r>
              <a:rPr lang="en-US" dirty="0">
                <a:latin typeface="Comic Sans MS" panose="030F0702030302020204" pitchFamily="66" charset="0"/>
              </a:rPr>
              <a:t> </a:t>
            </a:r>
            <a:r>
              <a:rPr lang="en-US" dirty="0" err="1">
                <a:latin typeface="Comic Sans MS" panose="030F0702030302020204" pitchFamily="66" charset="0"/>
              </a:rPr>
              <a:t>narcizu</a:t>
            </a:r>
            <a:r>
              <a:rPr lang="en-US" dirty="0">
                <a:latin typeface="Comic Sans MS" panose="030F0702030302020204" pitchFamily="66" charset="0"/>
              </a:rPr>
              <a:t>. </a:t>
            </a:r>
            <a:r>
              <a:rPr lang="en-US" dirty="0" err="1">
                <a:latin typeface="Comic Sans MS" panose="030F0702030302020204" pitchFamily="66" charset="0"/>
              </a:rPr>
              <a:t>Gebės</a:t>
            </a:r>
            <a:r>
              <a:rPr lang="en-US" dirty="0">
                <a:latin typeface="Comic Sans MS" panose="030F0702030302020204" pitchFamily="66" charset="0"/>
              </a:rPr>
              <a:t> </a:t>
            </a:r>
            <a:r>
              <a:rPr lang="en-US" dirty="0" err="1">
                <a:latin typeface="Comic Sans MS" panose="030F0702030302020204" pitchFamily="66" charset="0"/>
              </a:rPr>
              <a:t>jas</a:t>
            </a:r>
            <a:r>
              <a:rPr lang="en-US" dirty="0">
                <a:latin typeface="Comic Sans MS" panose="030F0702030302020204" pitchFamily="66" charset="0"/>
              </a:rPr>
              <a:t> </a:t>
            </a:r>
            <a:r>
              <a:rPr lang="en-US" dirty="0" err="1">
                <a:latin typeface="Comic Sans MS" panose="030F0702030302020204" pitchFamily="66" charset="0"/>
              </a:rPr>
              <a:t>surasti</a:t>
            </a:r>
            <a:r>
              <a:rPr lang="en-US" dirty="0">
                <a:latin typeface="Comic Sans MS" panose="030F0702030302020204" pitchFamily="66" charset="0"/>
              </a:rPr>
              <a:t> </a:t>
            </a:r>
            <a:r>
              <a:rPr lang="en-US" dirty="0" err="1">
                <a:latin typeface="Comic Sans MS" panose="030F0702030302020204" pitchFamily="66" charset="0"/>
              </a:rPr>
              <a:t>ir</a:t>
            </a:r>
            <a:r>
              <a:rPr lang="en-US" dirty="0">
                <a:latin typeface="Comic Sans MS" panose="030F0702030302020204" pitchFamily="66" charset="0"/>
              </a:rPr>
              <a:t> </a:t>
            </a:r>
            <a:r>
              <a:rPr lang="en-US" dirty="0" err="1">
                <a:latin typeface="Comic Sans MS" panose="030F0702030302020204" pitchFamily="66" charset="0"/>
              </a:rPr>
              <a:t>apibūdinti</a:t>
            </a:r>
            <a:r>
              <a:rPr lang="en-US" dirty="0">
                <a:latin typeface="Comic Sans MS" panose="030F0702030302020204" pitchFamily="66" charset="0"/>
              </a:rPr>
              <a:t>;</a:t>
            </a:r>
          </a:p>
          <a:p>
            <a:pPr marL="342900" indent="-342900">
              <a:buFont typeface="Wingdings" panose="05000000000000000000" pitchFamily="2" charset="2"/>
              <a:buChar char="v"/>
            </a:pPr>
            <a:r>
              <a:rPr lang="en-US" dirty="0" err="1">
                <a:latin typeface="Comic Sans MS" panose="030F0702030302020204" pitchFamily="66" charset="0"/>
              </a:rPr>
              <a:t>Aptarsime</a:t>
            </a:r>
            <a:r>
              <a:rPr lang="en-US" dirty="0">
                <a:latin typeface="Comic Sans MS" panose="030F0702030302020204" pitchFamily="66" charset="0"/>
              </a:rPr>
              <a:t> </a:t>
            </a:r>
            <a:r>
              <a:rPr lang="en-US" dirty="0" err="1">
                <a:latin typeface="Comic Sans MS" panose="030F0702030302020204" pitchFamily="66" charset="0"/>
              </a:rPr>
              <a:t>šakelę</a:t>
            </a:r>
            <a:r>
              <a:rPr lang="en-US" dirty="0">
                <a:latin typeface="Comic Sans MS" panose="030F0702030302020204" pitchFamily="66" charset="0"/>
              </a:rPr>
              <a:t> </a:t>
            </a:r>
            <a:r>
              <a:rPr lang="en-US" dirty="0" err="1">
                <a:latin typeface="Comic Sans MS" panose="030F0702030302020204" pitchFamily="66" charset="0"/>
              </a:rPr>
              <a:t>su</a:t>
            </a:r>
            <a:r>
              <a:rPr lang="en-US" dirty="0">
                <a:latin typeface="Comic Sans MS" panose="030F0702030302020204" pitchFamily="66" charset="0"/>
              </a:rPr>
              <a:t> </a:t>
            </a:r>
            <a:r>
              <a:rPr lang="en-US" dirty="0" err="1">
                <a:latin typeface="Comic Sans MS" panose="030F0702030302020204" pitchFamily="66" charset="0"/>
              </a:rPr>
              <a:t>pumpurais</a:t>
            </a:r>
            <a:r>
              <a:rPr lang="en-US" dirty="0">
                <a:latin typeface="Comic Sans MS" panose="030F0702030302020204" pitchFamily="66" charset="0"/>
              </a:rPr>
              <a:t>;</a:t>
            </a:r>
          </a:p>
          <a:p>
            <a:pPr marL="342900" indent="-342900">
              <a:buFont typeface="Wingdings" panose="05000000000000000000" pitchFamily="2" charset="2"/>
              <a:buChar char="v"/>
            </a:pPr>
            <a:r>
              <a:rPr lang="en-US" dirty="0" err="1">
                <a:latin typeface="Comic Sans MS" panose="030F0702030302020204" pitchFamily="66" charset="0"/>
              </a:rPr>
              <a:t>Apžiūrėsime</a:t>
            </a:r>
            <a:r>
              <a:rPr lang="en-US" dirty="0">
                <a:latin typeface="Comic Sans MS" panose="030F0702030302020204" pitchFamily="66" charset="0"/>
              </a:rPr>
              <a:t> </a:t>
            </a:r>
            <a:r>
              <a:rPr lang="en-US" dirty="0" err="1">
                <a:latin typeface="Comic Sans MS" panose="030F0702030302020204" pitchFamily="66" charset="0"/>
              </a:rPr>
              <a:t>korio</a:t>
            </a:r>
            <a:r>
              <a:rPr lang="en-US" dirty="0">
                <a:latin typeface="Comic Sans MS" panose="030F0702030302020204" pitchFamily="66" charset="0"/>
              </a:rPr>
              <a:t> </a:t>
            </a:r>
            <a:r>
              <a:rPr lang="en-US" dirty="0" err="1">
                <a:latin typeface="Comic Sans MS" panose="030F0702030302020204" pitchFamily="66" charset="0"/>
              </a:rPr>
              <a:t>nuotrauką</a:t>
            </a:r>
            <a:r>
              <a:rPr lang="en-US" dirty="0">
                <a:latin typeface="Comic Sans MS" panose="030F0702030302020204" pitchFamily="66" charset="0"/>
              </a:rPr>
              <a:t>, </a:t>
            </a:r>
            <a:r>
              <a:rPr lang="en-US" dirty="0" err="1">
                <a:latin typeface="Comic Sans MS" panose="030F0702030302020204" pitchFamily="66" charset="0"/>
              </a:rPr>
              <a:t>aptarsime</a:t>
            </a:r>
            <a:r>
              <a:rPr lang="en-US" dirty="0">
                <a:latin typeface="Comic Sans MS" panose="030F0702030302020204" pitchFamily="66" charset="0"/>
              </a:rPr>
              <a:t> </a:t>
            </a:r>
            <a:r>
              <a:rPr lang="en-US" dirty="0" err="1">
                <a:latin typeface="Comic Sans MS" panose="030F0702030302020204" pitchFamily="66" charset="0"/>
              </a:rPr>
              <a:t>iš</a:t>
            </a:r>
            <a:r>
              <a:rPr lang="en-US" dirty="0">
                <a:latin typeface="Comic Sans MS" panose="030F0702030302020204" pitchFamily="66" charset="0"/>
              </a:rPr>
              <a:t> </a:t>
            </a:r>
            <a:r>
              <a:rPr lang="en-US" dirty="0" err="1">
                <a:latin typeface="Comic Sans MS" panose="030F0702030302020204" pitchFamily="66" charset="0"/>
              </a:rPr>
              <a:t>kokių</a:t>
            </a:r>
            <a:r>
              <a:rPr lang="en-US" dirty="0">
                <a:latin typeface="Comic Sans MS" panose="030F0702030302020204" pitchFamily="66" charset="0"/>
              </a:rPr>
              <a:t> </a:t>
            </a:r>
            <a:r>
              <a:rPr lang="en-US" dirty="0" err="1">
                <a:latin typeface="Comic Sans MS" panose="030F0702030302020204" pitchFamily="66" charset="0"/>
              </a:rPr>
              <a:t>figūrų</a:t>
            </a:r>
            <a:r>
              <a:rPr lang="en-US" dirty="0">
                <a:latin typeface="Comic Sans MS" panose="030F0702030302020204" pitchFamily="66" charset="0"/>
              </a:rPr>
              <a:t> </a:t>
            </a:r>
            <a:r>
              <a:rPr lang="en-US" dirty="0" err="1">
                <a:latin typeface="Comic Sans MS" panose="030F0702030302020204" pitchFamily="66" charset="0"/>
              </a:rPr>
              <a:t>jis</a:t>
            </a:r>
            <a:r>
              <a:rPr lang="en-US" dirty="0">
                <a:latin typeface="Comic Sans MS" panose="030F0702030302020204" pitchFamily="66" charset="0"/>
              </a:rPr>
              <a:t> </a:t>
            </a:r>
            <a:r>
              <a:rPr lang="en-US" dirty="0" err="1">
                <a:latin typeface="Comic Sans MS" panose="030F0702030302020204" pitchFamily="66" charset="0"/>
              </a:rPr>
              <a:t>sudarytas</a:t>
            </a:r>
            <a:r>
              <a:rPr lang="en-US" dirty="0">
                <a:latin typeface="Comic Sans MS" panose="030F0702030302020204" pitchFamily="66" charset="0"/>
              </a:rPr>
              <a:t>;</a:t>
            </a:r>
          </a:p>
          <a:p>
            <a:pPr marL="342900" indent="-342900">
              <a:buFont typeface="Wingdings" panose="05000000000000000000" pitchFamily="2" charset="2"/>
              <a:buChar char="v"/>
            </a:pPr>
            <a:r>
              <a:rPr lang="en-US" dirty="0" err="1">
                <a:latin typeface="Comic Sans MS" panose="030F0702030302020204" pitchFamily="66" charset="0"/>
              </a:rPr>
              <a:t>Susipažinsime</a:t>
            </a:r>
            <a:r>
              <a:rPr lang="en-US" dirty="0">
                <a:latin typeface="Comic Sans MS" panose="030F0702030302020204" pitchFamily="66" charset="0"/>
              </a:rPr>
              <a:t> </a:t>
            </a:r>
            <a:r>
              <a:rPr lang="en-US" dirty="0" err="1">
                <a:latin typeface="Comic Sans MS" panose="030F0702030302020204" pitchFamily="66" charset="0"/>
              </a:rPr>
              <a:t>su</a:t>
            </a:r>
            <a:r>
              <a:rPr lang="en-US" dirty="0">
                <a:latin typeface="Comic Sans MS" panose="030F0702030302020204" pitchFamily="66" charset="0"/>
              </a:rPr>
              <a:t> </a:t>
            </a:r>
            <a:r>
              <a:rPr lang="en-US" dirty="0" err="1">
                <a:latin typeface="Comic Sans MS" panose="030F0702030302020204" pitchFamily="66" charset="0"/>
              </a:rPr>
              <a:t>bičių</a:t>
            </a:r>
            <a:r>
              <a:rPr lang="en-US" dirty="0">
                <a:latin typeface="Comic Sans MS" panose="030F0702030302020204" pitchFamily="66" charset="0"/>
              </a:rPr>
              <a:t> </a:t>
            </a:r>
            <a:r>
              <a:rPr lang="en-US" dirty="0" err="1">
                <a:latin typeface="Comic Sans MS" panose="030F0702030302020204" pitchFamily="66" charset="0"/>
              </a:rPr>
              <a:t>gyvenimu</a:t>
            </a:r>
            <a:r>
              <a:rPr lang="en-US" dirty="0">
                <a:latin typeface="Comic Sans MS" panose="030F0702030302020204" pitchFamily="66" charset="0"/>
              </a:rPr>
              <a:t>.</a:t>
            </a:r>
          </a:p>
          <a:p>
            <a:r>
              <a:rPr lang="en-US" i="1" dirty="0" err="1">
                <a:latin typeface="Comic Sans MS" panose="030F0702030302020204" pitchFamily="66" charset="0"/>
              </a:rPr>
              <a:t>Sąvokos</a:t>
            </a:r>
            <a:r>
              <a:rPr lang="en-US" i="1" dirty="0">
                <a:latin typeface="Comic Sans MS" panose="030F0702030302020204" pitchFamily="66" charset="0"/>
              </a:rPr>
              <a:t> </a:t>
            </a:r>
            <a:r>
              <a:rPr lang="en-US" i="1" dirty="0" err="1">
                <a:latin typeface="Comic Sans MS" panose="030F0702030302020204" pitchFamily="66" charset="0"/>
              </a:rPr>
              <a:t>ir</a:t>
            </a:r>
            <a:r>
              <a:rPr lang="en-US" i="1" dirty="0">
                <a:latin typeface="Comic Sans MS" panose="030F0702030302020204" pitchFamily="66" charset="0"/>
              </a:rPr>
              <a:t> </a:t>
            </a:r>
            <a:r>
              <a:rPr lang="en-US" i="1" dirty="0" err="1">
                <a:latin typeface="Comic Sans MS" panose="030F0702030302020204" pitchFamily="66" charset="0"/>
              </a:rPr>
              <a:t>svarbūs</a:t>
            </a:r>
            <a:r>
              <a:rPr lang="en-US" i="1" dirty="0">
                <a:latin typeface="Comic Sans MS" panose="030F0702030302020204" pitchFamily="66" charset="0"/>
              </a:rPr>
              <a:t> </a:t>
            </a:r>
            <a:r>
              <a:rPr lang="en-US" i="1" dirty="0" err="1">
                <a:latin typeface="Comic Sans MS" panose="030F0702030302020204" pitchFamily="66" charset="0"/>
              </a:rPr>
              <a:t>žodžiai</a:t>
            </a:r>
            <a:r>
              <a:rPr lang="en-US" i="1" dirty="0">
                <a:latin typeface="Comic Sans MS" panose="030F0702030302020204" pitchFamily="66" charset="0"/>
              </a:rPr>
              <a:t>:</a:t>
            </a:r>
          </a:p>
          <a:p>
            <a:r>
              <a:rPr lang="en-US" b="1" i="1" dirty="0" err="1">
                <a:latin typeface="Comic Sans MS" panose="030F0702030302020204" pitchFamily="66" charset="0"/>
              </a:rPr>
              <a:t>Pavasario</a:t>
            </a:r>
            <a:r>
              <a:rPr lang="en-US" b="1" i="1" dirty="0">
                <a:latin typeface="Comic Sans MS" panose="030F0702030302020204" pitchFamily="66" charset="0"/>
              </a:rPr>
              <a:t> </a:t>
            </a:r>
            <a:r>
              <a:rPr lang="en-US" b="1" i="1" dirty="0" err="1">
                <a:latin typeface="Comic Sans MS" panose="030F0702030302020204" pitchFamily="66" charset="0"/>
              </a:rPr>
              <a:t>požymiai</a:t>
            </a:r>
            <a:r>
              <a:rPr lang="en-US" b="1" i="1" dirty="0">
                <a:latin typeface="Comic Sans MS" panose="030F0702030302020204" pitchFamily="66" charset="0"/>
              </a:rPr>
              <a:t>, </a:t>
            </a:r>
            <a:r>
              <a:rPr lang="en-US" b="1" i="1" dirty="0" err="1">
                <a:latin typeface="Comic Sans MS" panose="030F0702030302020204" pitchFamily="66" charset="0"/>
              </a:rPr>
              <a:t>pumpuras</a:t>
            </a:r>
            <a:r>
              <a:rPr lang="en-US" b="1" i="1" dirty="0">
                <a:latin typeface="Comic Sans MS" panose="030F0702030302020204" pitchFamily="66" charset="0"/>
              </a:rPr>
              <a:t>; </a:t>
            </a:r>
            <a:r>
              <a:rPr lang="en-US" b="1" i="1" dirty="0" err="1">
                <a:latin typeface="Comic Sans MS" panose="030F0702030302020204" pitchFamily="66" charset="0"/>
              </a:rPr>
              <a:t>sprogti</a:t>
            </a:r>
            <a:r>
              <a:rPr lang="en-US" b="1" i="1" dirty="0">
                <a:latin typeface="Comic Sans MS" panose="030F0702030302020204" pitchFamily="66" charset="0"/>
              </a:rPr>
              <a:t>, </a:t>
            </a:r>
            <a:r>
              <a:rPr lang="en-US" b="1" i="1" dirty="0" err="1">
                <a:latin typeface="Comic Sans MS" panose="030F0702030302020204" pitchFamily="66" charset="0"/>
              </a:rPr>
              <a:t>brinkti</a:t>
            </a:r>
            <a:r>
              <a:rPr lang="en-US" b="1" i="1" dirty="0">
                <a:latin typeface="Comic Sans MS" panose="030F0702030302020204" pitchFamily="66" charset="0"/>
              </a:rPr>
              <a:t>, </a:t>
            </a:r>
            <a:r>
              <a:rPr lang="en-US" b="1" i="1" dirty="0" err="1">
                <a:latin typeface="Comic Sans MS" panose="030F0702030302020204" pitchFamily="66" charset="0"/>
              </a:rPr>
              <a:t>kačiukai</a:t>
            </a:r>
            <a:r>
              <a:rPr lang="en-US" b="1" i="1" dirty="0">
                <a:latin typeface="Comic Sans MS" panose="030F0702030302020204" pitchFamily="66" charset="0"/>
              </a:rPr>
              <a:t>, blind</a:t>
            </a:r>
            <a:r>
              <a:rPr lang="lt-LT" b="1" i="1" dirty="0">
                <a:latin typeface="Comic Sans MS" panose="030F0702030302020204" pitchFamily="66" charset="0"/>
              </a:rPr>
              <a:t>ė</a:t>
            </a:r>
            <a:r>
              <a:rPr lang="en-US" b="1" i="1" dirty="0">
                <a:latin typeface="Comic Sans MS" panose="030F0702030302020204" pitchFamily="66" charset="0"/>
              </a:rPr>
              <a:t>; </a:t>
            </a:r>
            <a:r>
              <a:rPr lang="en-US" b="1" i="1" dirty="0" err="1">
                <a:latin typeface="Comic Sans MS" panose="030F0702030302020204" pitchFamily="66" charset="0"/>
              </a:rPr>
              <a:t>žiedlapis</a:t>
            </a:r>
            <a:r>
              <a:rPr lang="en-US" b="1" i="1" dirty="0">
                <a:latin typeface="Comic Sans MS" panose="030F0702030302020204" pitchFamily="66" charset="0"/>
              </a:rPr>
              <a:t>, </a:t>
            </a:r>
            <a:r>
              <a:rPr lang="en-US" b="1" i="1" dirty="0" err="1">
                <a:latin typeface="Comic Sans MS" panose="030F0702030302020204" pitchFamily="66" charset="0"/>
              </a:rPr>
              <a:t>avilys</a:t>
            </a:r>
            <a:r>
              <a:rPr lang="en-US" b="1" i="1" dirty="0">
                <a:latin typeface="Comic Sans MS" panose="030F0702030302020204" pitchFamily="66" charset="0"/>
              </a:rPr>
              <a:t>, </a:t>
            </a:r>
            <a:r>
              <a:rPr lang="en-US" b="1" i="1" dirty="0" err="1">
                <a:latin typeface="Comic Sans MS" panose="030F0702030302020204" pitchFamily="66" charset="0"/>
              </a:rPr>
              <a:t>korys</a:t>
            </a:r>
            <a:r>
              <a:rPr lang="en-US" b="1" i="1" dirty="0">
                <a:latin typeface="Comic Sans MS" panose="030F0702030302020204" pitchFamily="66" charset="0"/>
              </a:rPr>
              <a:t>; </a:t>
            </a:r>
            <a:r>
              <a:rPr lang="en-US" b="1" i="1" dirty="0" err="1">
                <a:latin typeface="Comic Sans MS" panose="030F0702030302020204" pitchFamily="66" charset="0"/>
              </a:rPr>
              <a:t>šešiakampis</a:t>
            </a:r>
            <a:r>
              <a:rPr lang="en-US" b="1" i="1" dirty="0">
                <a:latin typeface="Comic Sans MS" panose="030F0702030302020204" pitchFamily="66" charset="0"/>
              </a:rPr>
              <a:t>.</a:t>
            </a:r>
          </a:p>
        </p:txBody>
      </p:sp>
    </p:spTree>
    <p:extLst>
      <p:ext uri="{BB962C8B-B14F-4D97-AF65-F5344CB8AC3E}">
        <p14:creationId xmlns:p14="http://schemas.microsoft.com/office/powerpoint/2010/main" val="468712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F11E7-DF44-49BD-87DD-36A2BC56F593}"/>
              </a:ext>
            </a:extLst>
          </p:cNvPr>
          <p:cNvSpPr>
            <a:spLocks noGrp="1"/>
          </p:cNvSpPr>
          <p:nvPr>
            <p:ph type="title"/>
          </p:nvPr>
        </p:nvSpPr>
        <p:spPr/>
        <p:txBody>
          <a:bodyPr>
            <a:normAutofit/>
          </a:bodyPr>
          <a:lstStyle/>
          <a:p>
            <a:pPr algn="ctr"/>
            <a:r>
              <a:rPr lang="en-US" sz="2400" b="1" dirty="0" err="1">
                <a:latin typeface="Comic Sans MS" panose="030F0702030302020204" pitchFamily="66" charset="0"/>
              </a:rPr>
              <a:t>Atsakykite</a:t>
            </a:r>
            <a:r>
              <a:rPr lang="en-US" sz="2400" b="1" dirty="0">
                <a:latin typeface="Comic Sans MS" panose="030F0702030302020204" pitchFamily="66" charset="0"/>
              </a:rPr>
              <a:t> į </a:t>
            </a:r>
            <a:r>
              <a:rPr lang="en-US" sz="2400" b="1" dirty="0" err="1">
                <a:latin typeface="Comic Sans MS" panose="030F0702030302020204" pitchFamily="66" charset="0"/>
              </a:rPr>
              <a:t>klausimus</a:t>
            </a:r>
            <a:r>
              <a:rPr lang="en-US" sz="2400" b="1" dirty="0">
                <a:latin typeface="Comic Sans MS" panose="030F0702030302020204" pitchFamily="66" charset="0"/>
              </a:rPr>
              <a:t>:</a:t>
            </a:r>
            <a:br>
              <a:rPr lang="en-US" sz="2400" b="1" dirty="0">
                <a:latin typeface="Comic Sans MS" panose="030F0702030302020204" pitchFamily="66" charset="0"/>
              </a:rPr>
            </a:br>
            <a:r>
              <a:rPr lang="en-US" sz="2400" dirty="0">
                <a:latin typeface="Comic Sans MS" panose="030F0702030302020204" pitchFamily="66" charset="0"/>
              </a:rPr>
              <a:t>Ko </a:t>
            </a:r>
            <a:r>
              <a:rPr lang="en-US" sz="2400" dirty="0" err="1">
                <a:latin typeface="Comic Sans MS" panose="030F0702030302020204" pitchFamily="66" charset="0"/>
              </a:rPr>
              <a:t>reikia</a:t>
            </a:r>
            <a:r>
              <a:rPr lang="en-US" sz="2400" dirty="0">
                <a:latin typeface="Comic Sans MS" panose="030F0702030302020204" pitchFamily="66" charset="0"/>
              </a:rPr>
              <a:t>, </a:t>
            </a:r>
            <a:r>
              <a:rPr lang="en-US" sz="2400" dirty="0" err="1">
                <a:latin typeface="Comic Sans MS" panose="030F0702030302020204" pitchFamily="66" charset="0"/>
              </a:rPr>
              <a:t>kad</a:t>
            </a:r>
            <a:r>
              <a:rPr lang="en-US" sz="2400" dirty="0">
                <a:latin typeface="Comic Sans MS" panose="030F0702030302020204" pitchFamily="66" charset="0"/>
              </a:rPr>
              <a:t> </a:t>
            </a:r>
            <a:r>
              <a:rPr lang="en-US" sz="2400" dirty="0" err="1">
                <a:latin typeface="Comic Sans MS" panose="030F0702030302020204" pitchFamily="66" charset="0"/>
              </a:rPr>
              <a:t>pumpuras</a:t>
            </a:r>
            <a:r>
              <a:rPr lang="en-US" sz="2400" dirty="0">
                <a:latin typeface="Comic Sans MS" panose="030F0702030302020204" pitchFamily="66" charset="0"/>
              </a:rPr>
              <a:t> </a:t>
            </a:r>
            <a:r>
              <a:rPr lang="en-US" sz="2400" dirty="0" err="1">
                <a:latin typeface="Comic Sans MS" panose="030F0702030302020204" pitchFamily="66" charset="0"/>
              </a:rPr>
              <a:t>išsprogtų</a:t>
            </a:r>
            <a:r>
              <a:rPr lang="en-US" sz="2400" dirty="0">
                <a:latin typeface="Comic Sans MS" panose="030F0702030302020204" pitchFamily="66" charset="0"/>
              </a:rPr>
              <a:t>?</a:t>
            </a:r>
            <a:br>
              <a:rPr lang="en-US" sz="2400" dirty="0">
                <a:latin typeface="Comic Sans MS" panose="030F0702030302020204" pitchFamily="66" charset="0"/>
              </a:rPr>
            </a:br>
            <a:r>
              <a:rPr lang="en-US" sz="2400" dirty="0" err="1">
                <a:latin typeface="Comic Sans MS" panose="030F0702030302020204" pitchFamily="66" charset="0"/>
              </a:rPr>
              <a:t>Ar</a:t>
            </a:r>
            <a:r>
              <a:rPr lang="en-US" sz="2400" dirty="0">
                <a:latin typeface="Comic Sans MS" panose="030F0702030302020204" pitchFamily="66" charset="0"/>
              </a:rPr>
              <a:t> </a:t>
            </a:r>
            <a:r>
              <a:rPr lang="en-US" sz="2400" dirty="0" err="1">
                <a:latin typeface="Comic Sans MS" panose="030F0702030302020204" pitchFamily="66" charset="0"/>
              </a:rPr>
              <a:t>gali</a:t>
            </a:r>
            <a:r>
              <a:rPr lang="en-US" sz="2400" dirty="0">
                <a:latin typeface="Comic Sans MS" panose="030F0702030302020204" pitchFamily="66" charset="0"/>
              </a:rPr>
              <a:t> </a:t>
            </a:r>
            <a:r>
              <a:rPr lang="en-US" sz="2400" dirty="0" err="1">
                <a:latin typeface="Comic Sans MS" panose="030F0702030302020204" pitchFamily="66" charset="0"/>
              </a:rPr>
              <a:t>augalo</a:t>
            </a:r>
            <a:r>
              <a:rPr lang="en-US" sz="2400" dirty="0">
                <a:latin typeface="Comic Sans MS" panose="030F0702030302020204" pitchFamily="66" charset="0"/>
              </a:rPr>
              <a:t> </a:t>
            </a:r>
            <a:r>
              <a:rPr lang="en-US" sz="2400" dirty="0" err="1">
                <a:latin typeface="Comic Sans MS" panose="030F0702030302020204" pitchFamily="66" charset="0"/>
              </a:rPr>
              <a:t>šakelė</a:t>
            </a:r>
            <a:r>
              <a:rPr lang="en-US" sz="2400" dirty="0">
                <a:latin typeface="Comic Sans MS" panose="030F0702030302020204" pitchFamily="66" charset="0"/>
              </a:rPr>
              <a:t> </a:t>
            </a:r>
            <a:r>
              <a:rPr lang="en-US" sz="2400" dirty="0" err="1">
                <a:latin typeface="Comic Sans MS" panose="030F0702030302020204" pitchFamily="66" charset="0"/>
              </a:rPr>
              <a:t>išsprogti</a:t>
            </a:r>
            <a:r>
              <a:rPr lang="en-US" sz="2400" dirty="0">
                <a:latin typeface="Comic Sans MS" panose="030F0702030302020204" pitchFamily="66" charset="0"/>
              </a:rPr>
              <a:t> </a:t>
            </a:r>
            <a:r>
              <a:rPr lang="en-US" sz="2400" dirty="0" err="1">
                <a:latin typeface="Comic Sans MS" panose="030F0702030302020204" pitchFamily="66" charset="0"/>
              </a:rPr>
              <a:t>nepasodinta</a:t>
            </a:r>
            <a:r>
              <a:rPr lang="en-US" sz="2400" dirty="0">
                <a:latin typeface="Comic Sans MS" panose="030F0702030302020204" pitchFamily="66" charset="0"/>
              </a:rPr>
              <a:t> į </a:t>
            </a:r>
            <a:r>
              <a:rPr lang="en-US" sz="2400" dirty="0" err="1">
                <a:latin typeface="Comic Sans MS" panose="030F0702030302020204" pitchFamily="66" charset="0"/>
              </a:rPr>
              <a:t>žemę</a:t>
            </a:r>
            <a:r>
              <a:rPr lang="en-US" sz="2400" dirty="0">
                <a:latin typeface="Comic Sans MS" panose="030F0702030302020204" pitchFamily="66" charset="0"/>
              </a:rPr>
              <a:t>?</a:t>
            </a:r>
            <a:endParaRPr lang="lt-LT" sz="2400" dirty="0">
              <a:latin typeface="Comic Sans MS" panose="030F0702030302020204" pitchFamily="66" charset="0"/>
            </a:endParaRPr>
          </a:p>
        </p:txBody>
      </p:sp>
      <p:sp>
        <p:nvSpPr>
          <p:cNvPr id="3" name="Text Placeholder 2">
            <a:extLst>
              <a:ext uri="{FF2B5EF4-FFF2-40B4-BE49-F238E27FC236}">
                <a16:creationId xmlns:a16="http://schemas.microsoft.com/office/drawing/2014/main" id="{69259DE2-9335-4F1B-A096-EC56575CCE8F}"/>
              </a:ext>
            </a:extLst>
          </p:cNvPr>
          <p:cNvSpPr>
            <a:spLocks noGrp="1"/>
          </p:cNvSpPr>
          <p:nvPr>
            <p:ph type="body" idx="1"/>
          </p:nvPr>
        </p:nvSpPr>
        <p:spPr/>
        <p:txBody>
          <a:bodyPr/>
          <a:lstStyle/>
          <a:p>
            <a:pPr algn="ctr"/>
            <a:r>
              <a:rPr lang="en-US" b="1" dirty="0">
                <a:latin typeface="Comic Sans MS" panose="030F0702030302020204" pitchFamily="66" charset="0"/>
              </a:rPr>
              <a:t>PUMPURAS</a:t>
            </a:r>
            <a:endParaRPr lang="lt-LT" b="1" dirty="0">
              <a:latin typeface="Comic Sans MS" panose="030F0702030302020204" pitchFamily="66" charset="0"/>
            </a:endParaRPr>
          </a:p>
        </p:txBody>
      </p:sp>
      <p:sp>
        <p:nvSpPr>
          <p:cNvPr id="5" name="Text Placeholder 4">
            <a:extLst>
              <a:ext uri="{FF2B5EF4-FFF2-40B4-BE49-F238E27FC236}">
                <a16:creationId xmlns:a16="http://schemas.microsoft.com/office/drawing/2014/main" id="{8FAB9B55-286B-437E-AF54-9612C4037A35}"/>
              </a:ext>
            </a:extLst>
          </p:cNvPr>
          <p:cNvSpPr>
            <a:spLocks noGrp="1"/>
          </p:cNvSpPr>
          <p:nvPr>
            <p:ph type="body" sz="quarter" idx="3"/>
          </p:nvPr>
        </p:nvSpPr>
        <p:spPr/>
        <p:txBody>
          <a:bodyPr/>
          <a:lstStyle/>
          <a:p>
            <a:pPr algn="ctr"/>
            <a:r>
              <a:rPr lang="en-US" b="1" dirty="0">
                <a:latin typeface="Comic Sans MS" panose="030F0702030302020204" pitchFamily="66" charset="0"/>
              </a:rPr>
              <a:t>BLINDĖ( “KAČIUKAI”)</a:t>
            </a:r>
            <a:endParaRPr lang="lt-LT" b="1" dirty="0">
              <a:latin typeface="Comic Sans MS" panose="030F0702030302020204" pitchFamily="66" charset="0"/>
            </a:endParaRPr>
          </a:p>
        </p:txBody>
      </p:sp>
      <p:pic>
        <p:nvPicPr>
          <p:cNvPr id="7" name="Content Placeholder 6">
            <a:extLst>
              <a:ext uri="{FF2B5EF4-FFF2-40B4-BE49-F238E27FC236}">
                <a16:creationId xmlns:a16="http://schemas.microsoft.com/office/drawing/2014/main" id="{7C074EED-DB5D-4200-8073-8C5D65CC2BA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75744" y="2843408"/>
            <a:ext cx="4185617" cy="3198617"/>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9" descr="Kai žydi blindės, karklai, gluosniai. Visi jie - tarsi vaistinė...">
            <a:extLst>
              <a:ext uri="{FF2B5EF4-FFF2-40B4-BE49-F238E27FC236}">
                <a16:creationId xmlns:a16="http://schemas.microsoft.com/office/drawing/2014/main" id="{2B8C3553-60C1-427E-8663-C5B5563C9214}"/>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tretch>
            <a:fillRect/>
          </a:stretch>
        </p:blipFill>
        <p:spPr bwMode="auto">
          <a:xfrm>
            <a:off x="5087938" y="2843408"/>
            <a:ext cx="4186237" cy="3198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731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90E6C-4BD8-41C6-B5BD-CCE274B7C287}"/>
              </a:ext>
            </a:extLst>
          </p:cNvPr>
          <p:cNvSpPr>
            <a:spLocks noGrp="1"/>
          </p:cNvSpPr>
          <p:nvPr>
            <p:ph type="title"/>
          </p:nvPr>
        </p:nvSpPr>
        <p:spPr/>
        <p:txBody>
          <a:bodyPr>
            <a:normAutofit/>
          </a:bodyPr>
          <a:lstStyle/>
          <a:p>
            <a:r>
              <a:rPr lang="en-US" sz="2400" dirty="0" err="1"/>
              <a:t>Skaitome</a:t>
            </a:r>
            <a:r>
              <a:rPr lang="en-US" sz="2400" dirty="0"/>
              <a:t> </a:t>
            </a:r>
            <a:r>
              <a:rPr lang="en-US" sz="2400" dirty="0" err="1"/>
              <a:t>eilėraštį</a:t>
            </a:r>
            <a:r>
              <a:rPr lang="en-US" sz="2400" dirty="0"/>
              <a:t> “</a:t>
            </a:r>
            <a:r>
              <a:rPr lang="en-US" sz="2400" dirty="0" err="1"/>
              <a:t>Pavasaris</a:t>
            </a:r>
            <a:r>
              <a:rPr lang="en-US" sz="2400" dirty="0"/>
              <a:t> </a:t>
            </a:r>
            <a:r>
              <a:rPr lang="en-US" sz="2400" dirty="0" err="1"/>
              <a:t>ateina</a:t>
            </a:r>
            <a:r>
              <a:rPr lang="en-US" sz="2400" dirty="0"/>
              <a:t>”. </a:t>
            </a:r>
            <a:r>
              <a:rPr lang="en-US" sz="2400" dirty="0" err="1"/>
              <a:t>Aptariame</a:t>
            </a:r>
            <a:r>
              <a:rPr lang="en-US" sz="2400" dirty="0"/>
              <a:t> </a:t>
            </a:r>
            <a:r>
              <a:rPr lang="en-US" sz="2400" dirty="0" err="1"/>
              <a:t>apie</a:t>
            </a:r>
            <a:r>
              <a:rPr lang="en-US" sz="2400" dirty="0"/>
              <a:t> </a:t>
            </a:r>
            <a:r>
              <a:rPr lang="en-US" sz="2400" dirty="0" err="1"/>
              <a:t>ką</a:t>
            </a:r>
            <a:r>
              <a:rPr lang="en-US" sz="2400" dirty="0"/>
              <a:t> </a:t>
            </a:r>
            <a:r>
              <a:rPr lang="en-US" sz="2400" dirty="0" err="1"/>
              <a:t>šis</a:t>
            </a:r>
            <a:r>
              <a:rPr lang="en-US" sz="2400" dirty="0"/>
              <a:t> </a:t>
            </a:r>
            <a:r>
              <a:rPr lang="en-US" sz="2400" dirty="0" err="1"/>
              <a:t>eilėraštis</a:t>
            </a:r>
            <a:r>
              <a:rPr lang="en-US" sz="2400" dirty="0"/>
              <a:t>? </a:t>
            </a:r>
            <a:r>
              <a:rPr lang="en-US" sz="2400" dirty="0" err="1"/>
              <a:t>Apie</a:t>
            </a:r>
            <a:r>
              <a:rPr lang="en-US" sz="2400" dirty="0"/>
              <a:t> </a:t>
            </a:r>
            <a:r>
              <a:rPr lang="en-US" sz="2400" dirty="0" err="1"/>
              <a:t>ką</a:t>
            </a:r>
            <a:r>
              <a:rPr lang="en-US" sz="2400" dirty="0"/>
              <a:t> </a:t>
            </a:r>
            <a:r>
              <a:rPr lang="en-US" sz="2400" dirty="0" err="1"/>
              <a:t>dar</a:t>
            </a:r>
            <a:r>
              <a:rPr lang="en-US" sz="2400" dirty="0"/>
              <a:t> </a:t>
            </a:r>
            <a:r>
              <a:rPr lang="en-US" sz="2400" dirty="0" err="1"/>
              <a:t>nekalbėjome</a:t>
            </a:r>
            <a:r>
              <a:rPr lang="en-US" sz="2400" dirty="0"/>
              <a:t>?(</a:t>
            </a:r>
            <a:r>
              <a:rPr lang="en-US" sz="2400" dirty="0" err="1"/>
              <a:t>apie</a:t>
            </a:r>
            <a:r>
              <a:rPr lang="en-US" sz="2400" dirty="0"/>
              <a:t> </a:t>
            </a:r>
            <a:r>
              <a:rPr lang="en-US" sz="2400" dirty="0" err="1"/>
              <a:t>brinkstančius</a:t>
            </a:r>
            <a:r>
              <a:rPr lang="en-US" sz="2400" dirty="0"/>
              <a:t> </a:t>
            </a:r>
            <a:r>
              <a:rPr lang="en-US" sz="2400" dirty="0" err="1"/>
              <a:t>pumpurus</a:t>
            </a:r>
            <a:r>
              <a:rPr lang="en-US" sz="2400" dirty="0"/>
              <a:t>, </a:t>
            </a:r>
            <a:r>
              <a:rPr lang="en-US" sz="2400" dirty="0" err="1"/>
              <a:t>kačiukus</a:t>
            </a:r>
            <a:r>
              <a:rPr lang="en-US" sz="2400" dirty="0"/>
              <a:t>). </a:t>
            </a:r>
            <a:r>
              <a:rPr lang="en-US" sz="2400" dirty="0" err="1"/>
              <a:t>Apžiūrime</a:t>
            </a:r>
            <a:r>
              <a:rPr lang="en-US" sz="2400" dirty="0"/>
              <a:t> </a:t>
            </a:r>
            <a:r>
              <a:rPr lang="en-US" sz="2400" dirty="0" err="1"/>
              <a:t>šakelę</a:t>
            </a:r>
            <a:r>
              <a:rPr lang="en-US" sz="2400" dirty="0"/>
              <a:t> </a:t>
            </a:r>
            <a:r>
              <a:rPr lang="en-US" sz="2400" dirty="0" err="1"/>
              <a:t>su</a:t>
            </a:r>
            <a:r>
              <a:rPr lang="en-US" sz="2400" dirty="0"/>
              <a:t> </a:t>
            </a:r>
            <a:r>
              <a:rPr lang="en-US" sz="2400" dirty="0" err="1"/>
              <a:t>pumpurais</a:t>
            </a:r>
            <a:r>
              <a:rPr lang="en-US" sz="2400" dirty="0"/>
              <a:t>. </a:t>
            </a:r>
            <a:endParaRPr lang="lt-LT" sz="2400" dirty="0"/>
          </a:p>
        </p:txBody>
      </p:sp>
      <p:pic>
        <p:nvPicPr>
          <p:cNvPr id="9" name="Content Placeholder 8">
            <a:extLst>
              <a:ext uri="{FF2B5EF4-FFF2-40B4-BE49-F238E27FC236}">
                <a16:creationId xmlns:a16="http://schemas.microsoft.com/office/drawing/2014/main" id="{9D1D9F09-898F-4C08-A956-361B4D89587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210827" y="2129425"/>
            <a:ext cx="3364967" cy="3670126"/>
          </a:xfrm>
        </p:spPr>
      </p:pic>
      <p:pic>
        <p:nvPicPr>
          <p:cNvPr id="11" name="Content Placeholder 10">
            <a:extLst>
              <a:ext uri="{FF2B5EF4-FFF2-40B4-BE49-F238E27FC236}">
                <a16:creationId xmlns:a16="http://schemas.microsoft.com/office/drawing/2014/main" id="{1C1183C7-9F7F-4AC5-A882-1479D90045D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189973" y="2129426"/>
            <a:ext cx="2956142" cy="3670125"/>
          </a:xfrm>
        </p:spPr>
      </p:pic>
    </p:spTree>
    <p:extLst>
      <p:ext uri="{BB962C8B-B14F-4D97-AF65-F5344CB8AC3E}">
        <p14:creationId xmlns:p14="http://schemas.microsoft.com/office/powerpoint/2010/main" val="982774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68F30-3C12-4E21-8AF5-EDE02A3803F2}"/>
              </a:ext>
            </a:extLst>
          </p:cNvPr>
          <p:cNvSpPr>
            <a:spLocks noGrp="1"/>
          </p:cNvSpPr>
          <p:nvPr>
            <p:ph type="ctrTitle"/>
          </p:nvPr>
        </p:nvSpPr>
        <p:spPr>
          <a:xfrm>
            <a:off x="1056130" y="113607"/>
            <a:ext cx="7766936" cy="800793"/>
          </a:xfrm>
        </p:spPr>
        <p:txBody>
          <a:bodyPr/>
          <a:lstStyle/>
          <a:p>
            <a:pPr algn="ctr"/>
            <a:r>
              <a:rPr lang="en-US" sz="3600" dirty="0">
                <a:latin typeface="Comic Sans MS" panose="030F0702030302020204" pitchFamily="66" charset="0"/>
              </a:rPr>
              <a:t>TYRIMAS</a:t>
            </a:r>
            <a:endParaRPr lang="lt-LT" sz="3600" dirty="0">
              <a:latin typeface="Comic Sans MS" panose="030F0702030302020204" pitchFamily="66" charset="0"/>
            </a:endParaRPr>
          </a:p>
        </p:txBody>
      </p:sp>
      <p:sp>
        <p:nvSpPr>
          <p:cNvPr id="3" name="Subtitle 2">
            <a:extLst>
              <a:ext uri="{FF2B5EF4-FFF2-40B4-BE49-F238E27FC236}">
                <a16:creationId xmlns:a16="http://schemas.microsoft.com/office/drawing/2014/main" id="{76CE000D-EB22-4586-BE9D-B542A80342CE}"/>
              </a:ext>
            </a:extLst>
          </p:cNvPr>
          <p:cNvSpPr>
            <a:spLocks noGrp="1"/>
          </p:cNvSpPr>
          <p:nvPr>
            <p:ph type="subTitle" idx="1"/>
          </p:nvPr>
        </p:nvSpPr>
        <p:spPr>
          <a:xfrm>
            <a:off x="789140" y="1014608"/>
            <a:ext cx="9407046" cy="5260931"/>
          </a:xfrm>
        </p:spPr>
        <p:txBody>
          <a:bodyPr>
            <a:normAutofit/>
          </a:bodyPr>
          <a:lstStyle/>
          <a:p>
            <a:pPr marL="285750" indent="-285750" algn="l">
              <a:buFont typeface="Wingdings" panose="05000000000000000000" pitchFamily="2" charset="2"/>
              <a:buChar char="v"/>
            </a:pPr>
            <a:r>
              <a:rPr lang="en-US" dirty="0" err="1"/>
              <a:t>Paimami</a:t>
            </a:r>
            <a:r>
              <a:rPr lang="en-US" dirty="0"/>
              <a:t> </a:t>
            </a:r>
            <a:r>
              <a:rPr lang="en-US" dirty="0" err="1"/>
              <a:t>didesni</a:t>
            </a:r>
            <a:r>
              <a:rPr lang="en-US" dirty="0"/>
              <a:t> </a:t>
            </a:r>
            <a:r>
              <a:rPr lang="en-US" dirty="0" err="1"/>
              <a:t>pumpurai</a:t>
            </a:r>
            <a:r>
              <a:rPr lang="en-US" dirty="0"/>
              <a:t>;</a:t>
            </a:r>
          </a:p>
          <a:p>
            <a:pPr marL="285750" indent="-285750" algn="l">
              <a:buFont typeface="Wingdings" panose="05000000000000000000" pitchFamily="2" charset="2"/>
              <a:buChar char="v"/>
            </a:pPr>
            <a:r>
              <a:rPr lang="en-US" dirty="0" err="1"/>
              <a:t>Perpjauname</a:t>
            </a:r>
            <a:r>
              <a:rPr lang="en-US" dirty="0"/>
              <a:t> </a:t>
            </a:r>
            <a:r>
              <a:rPr lang="en-US" dirty="0" err="1"/>
              <a:t>juos</a:t>
            </a:r>
            <a:r>
              <a:rPr lang="en-US" dirty="0"/>
              <a:t> per </a:t>
            </a:r>
            <a:r>
              <a:rPr lang="en-US" dirty="0" err="1"/>
              <a:t>pusį</a:t>
            </a:r>
            <a:r>
              <a:rPr lang="en-US" dirty="0"/>
              <a:t> </a:t>
            </a:r>
            <a:r>
              <a:rPr lang="en-US" dirty="0" err="1"/>
              <a:t>išilgai</a:t>
            </a:r>
            <a:r>
              <a:rPr lang="en-US" dirty="0"/>
              <a:t>;</a:t>
            </a:r>
          </a:p>
          <a:p>
            <a:pPr marL="285750" indent="-285750" algn="l">
              <a:buFont typeface="Wingdings" panose="05000000000000000000" pitchFamily="2" charset="2"/>
              <a:buChar char="v"/>
            </a:pPr>
            <a:r>
              <a:rPr lang="en-US" dirty="0" err="1"/>
              <a:t>Dedame</a:t>
            </a:r>
            <a:r>
              <a:rPr lang="en-US" dirty="0"/>
              <a:t> ant </a:t>
            </a:r>
            <a:r>
              <a:rPr lang="en-US" dirty="0" err="1"/>
              <a:t>servetėlių</a:t>
            </a:r>
            <a:r>
              <a:rPr lang="en-US" dirty="0"/>
              <a:t> </a:t>
            </a:r>
            <a:r>
              <a:rPr lang="en-US" dirty="0" err="1"/>
              <a:t>ir</a:t>
            </a:r>
            <a:r>
              <a:rPr lang="en-US" dirty="0"/>
              <a:t> per </a:t>
            </a:r>
            <a:r>
              <a:rPr lang="en-US" dirty="0" err="1"/>
              <a:t>padidinamąjį</a:t>
            </a:r>
            <a:r>
              <a:rPr lang="en-US" dirty="0"/>
              <a:t> </a:t>
            </a:r>
            <a:r>
              <a:rPr lang="en-US" dirty="0" err="1"/>
              <a:t>stiklą</a:t>
            </a:r>
            <a:r>
              <a:rPr lang="en-US" dirty="0"/>
              <a:t> </a:t>
            </a:r>
            <a:r>
              <a:rPr lang="en-US" dirty="0" err="1"/>
              <a:t>apžiūrime</a:t>
            </a:r>
            <a:r>
              <a:rPr lang="en-US" dirty="0"/>
              <a:t> </a:t>
            </a:r>
            <a:r>
              <a:rPr lang="en-US" dirty="0" err="1"/>
              <a:t>pumpuro</a:t>
            </a:r>
            <a:r>
              <a:rPr lang="en-US" dirty="0"/>
              <a:t> vid</a:t>
            </a:r>
            <a:r>
              <a:rPr lang="lt-LT" dirty="0"/>
              <a:t>ų</a:t>
            </a:r>
            <a:r>
              <a:rPr lang="en-US" dirty="0"/>
              <a:t>;</a:t>
            </a:r>
          </a:p>
          <a:p>
            <a:pPr algn="l"/>
            <a:r>
              <a:rPr lang="en-US" sz="2000" b="1" dirty="0">
                <a:latin typeface="Comic Sans MS" panose="030F0702030302020204" pitchFamily="66" charset="0"/>
              </a:rPr>
              <a:t>IŠVADA</a:t>
            </a:r>
          </a:p>
          <a:p>
            <a:pPr algn="l"/>
            <a:r>
              <a:rPr lang="en-US" dirty="0" err="1"/>
              <a:t>Viduje</a:t>
            </a:r>
            <a:r>
              <a:rPr lang="en-US" dirty="0"/>
              <a:t> </a:t>
            </a:r>
            <a:r>
              <a:rPr lang="en-US" dirty="0" err="1"/>
              <a:t>yra</a:t>
            </a:r>
            <a:r>
              <a:rPr lang="en-US" dirty="0"/>
              <a:t> </a:t>
            </a:r>
            <a:r>
              <a:rPr lang="en-US" dirty="0" err="1"/>
              <a:t>stipriai</a:t>
            </a:r>
            <a:r>
              <a:rPr lang="en-US" dirty="0"/>
              <a:t> </a:t>
            </a:r>
            <a:r>
              <a:rPr lang="en-US" dirty="0" err="1"/>
              <a:t>susispaudę</a:t>
            </a:r>
            <a:r>
              <a:rPr lang="en-US" dirty="0"/>
              <a:t> </a:t>
            </a:r>
            <a:r>
              <a:rPr lang="en-US" dirty="0" err="1"/>
              <a:t>žiedlapiai</a:t>
            </a:r>
            <a:r>
              <a:rPr lang="en-US" dirty="0"/>
              <a:t> </a:t>
            </a:r>
            <a:r>
              <a:rPr lang="en-US" dirty="0" err="1"/>
              <a:t>arba</a:t>
            </a:r>
            <a:r>
              <a:rPr lang="en-US" dirty="0"/>
              <a:t> </a:t>
            </a:r>
            <a:r>
              <a:rPr lang="en-US" dirty="0" err="1"/>
              <a:t>mažo</a:t>
            </a:r>
            <a:r>
              <a:rPr lang="en-US" dirty="0"/>
              <a:t> </a:t>
            </a:r>
            <a:r>
              <a:rPr lang="en-US" dirty="0" err="1"/>
              <a:t>lapelio</a:t>
            </a:r>
            <a:r>
              <a:rPr lang="en-US" dirty="0"/>
              <a:t> </a:t>
            </a:r>
            <a:r>
              <a:rPr lang="en-US" dirty="0" err="1"/>
              <a:t>užuomazga</a:t>
            </a:r>
            <a:r>
              <a:rPr lang="en-US" dirty="0"/>
              <a:t>.</a:t>
            </a:r>
          </a:p>
          <a:p>
            <a:pPr algn="l"/>
            <a:r>
              <a:rPr lang="en-US" dirty="0"/>
              <a:t>Ko </a:t>
            </a:r>
            <a:r>
              <a:rPr lang="en-US" dirty="0" err="1"/>
              <a:t>reikia</a:t>
            </a:r>
            <a:r>
              <a:rPr lang="en-US" dirty="0"/>
              <a:t>, </a:t>
            </a:r>
            <a:r>
              <a:rPr lang="en-US" dirty="0" err="1"/>
              <a:t>kad</a:t>
            </a:r>
            <a:r>
              <a:rPr lang="en-US" dirty="0"/>
              <a:t> </a:t>
            </a:r>
            <a:r>
              <a:rPr lang="en-US" dirty="0" err="1"/>
              <a:t>pumpurai</a:t>
            </a:r>
            <a:r>
              <a:rPr lang="en-US" dirty="0"/>
              <a:t> </a:t>
            </a:r>
            <a:r>
              <a:rPr lang="en-US" dirty="0" err="1"/>
              <a:t>išsprogtų</a:t>
            </a:r>
            <a:r>
              <a:rPr lang="en-US" dirty="0"/>
              <a:t>(</a:t>
            </a:r>
            <a:r>
              <a:rPr lang="en-US" b="1" dirty="0" err="1"/>
              <a:t>vartoti</a:t>
            </a:r>
            <a:r>
              <a:rPr lang="en-US" b="1" dirty="0"/>
              <a:t> </a:t>
            </a:r>
            <a:r>
              <a:rPr lang="en-US" b="1" dirty="0" err="1"/>
              <a:t>sąvoką</a:t>
            </a:r>
            <a:r>
              <a:rPr lang="en-US" b="1" dirty="0"/>
              <a:t> “</a:t>
            </a:r>
            <a:r>
              <a:rPr lang="en-US" b="1" dirty="0" err="1"/>
              <a:t>pumpurai</a:t>
            </a:r>
            <a:r>
              <a:rPr lang="en-US" b="1" dirty="0"/>
              <a:t>”)?</a:t>
            </a:r>
          </a:p>
          <a:p>
            <a:pPr algn="l"/>
            <a:r>
              <a:rPr lang="en-US" dirty="0" err="1"/>
              <a:t>Paaiškinama</a:t>
            </a:r>
            <a:r>
              <a:rPr lang="en-US" dirty="0"/>
              <a:t>, </a:t>
            </a:r>
            <a:r>
              <a:rPr lang="en-US" dirty="0" err="1"/>
              <a:t>kad</a:t>
            </a:r>
            <a:r>
              <a:rPr lang="en-US" dirty="0"/>
              <a:t> </a:t>
            </a:r>
            <a:r>
              <a:rPr lang="en-US" dirty="0" err="1"/>
              <a:t>norint</a:t>
            </a:r>
            <a:r>
              <a:rPr lang="en-US" dirty="0"/>
              <a:t>, </a:t>
            </a:r>
            <a:r>
              <a:rPr lang="en-US" dirty="0" err="1"/>
              <a:t>kad</a:t>
            </a:r>
            <a:r>
              <a:rPr lang="en-US" dirty="0"/>
              <a:t> </a:t>
            </a:r>
            <a:r>
              <a:rPr lang="en-US" dirty="0" err="1"/>
              <a:t>jaunas</a:t>
            </a:r>
            <a:r>
              <a:rPr lang="en-US" dirty="0"/>
              <a:t> </a:t>
            </a:r>
            <a:r>
              <a:rPr lang="en-US" dirty="0" err="1"/>
              <a:t>lapelis</a:t>
            </a:r>
            <a:r>
              <a:rPr lang="en-US" dirty="0"/>
              <a:t> </a:t>
            </a:r>
            <a:r>
              <a:rPr lang="en-US" dirty="0" err="1"/>
              <a:t>taip</a:t>
            </a:r>
            <a:r>
              <a:rPr lang="en-US" dirty="0"/>
              <a:t> </a:t>
            </a:r>
            <a:r>
              <a:rPr lang="en-US" dirty="0" err="1"/>
              <a:t>supl</a:t>
            </a:r>
            <a:r>
              <a:rPr lang="lt-LT" dirty="0"/>
              <a:t>ė</a:t>
            </a:r>
            <a:r>
              <a:rPr lang="en-US" dirty="0" err="1"/>
              <a:t>šo</a:t>
            </a:r>
            <a:r>
              <a:rPr lang="en-US" dirty="0"/>
              <a:t> </a:t>
            </a:r>
            <a:r>
              <a:rPr lang="en-US" dirty="0" err="1"/>
              <a:t>pumpuro</a:t>
            </a:r>
            <a:r>
              <a:rPr lang="en-US" dirty="0"/>
              <a:t> </a:t>
            </a:r>
            <a:r>
              <a:rPr lang="en-US" dirty="0" err="1"/>
              <a:t>apvalkalą</a:t>
            </a:r>
            <a:r>
              <a:rPr lang="en-US" dirty="0"/>
              <a:t>, </a:t>
            </a:r>
            <a:r>
              <a:rPr lang="en-US" dirty="0" err="1"/>
              <a:t>kad</a:t>
            </a:r>
            <a:r>
              <a:rPr lang="en-US" dirty="0"/>
              <a:t> tai </a:t>
            </a:r>
            <a:r>
              <a:rPr lang="en-US" dirty="0" err="1"/>
              <a:t>kone</a:t>
            </a:r>
            <a:r>
              <a:rPr lang="en-US" dirty="0"/>
              <a:t> </a:t>
            </a:r>
            <a:r>
              <a:rPr lang="en-US" dirty="0" err="1"/>
              <a:t>prilygsta</a:t>
            </a:r>
            <a:r>
              <a:rPr lang="en-US" dirty="0"/>
              <a:t> </a:t>
            </a:r>
            <a:r>
              <a:rPr lang="en-US" dirty="0" err="1"/>
              <a:t>sprogimui</a:t>
            </a:r>
            <a:r>
              <a:rPr lang="en-US" dirty="0"/>
              <a:t>. </a:t>
            </a:r>
            <a:r>
              <a:rPr lang="en-US" dirty="0" err="1"/>
              <a:t>Gerai</a:t>
            </a:r>
            <a:r>
              <a:rPr lang="en-US" dirty="0"/>
              <a:t>, </a:t>
            </a:r>
            <a:r>
              <a:rPr lang="en-US" dirty="0" err="1"/>
              <a:t>kad</a:t>
            </a:r>
            <a:r>
              <a:rPr lang="en-US" dirty="0"/>
              <a:t> </a:t>
            </a:r>
            <a:r>
              <a:rPr lang="en-US" dirty="0" err="1"/>
              <a:t>lapelis</a:t>
            </a:r>
            <a:r>
              <a:rPr lang="en-US" dirty="0"/>
              <a:t> </a:t>
            </a:r>
            <a:r>
              <a:rPr lang="en-US" dirty="0" err="1"/>
              <a:t>mažas</a:t>
            </a:r>
            <a:r>
              <a:rPr lang="en-US" dirty="0"/>
              <a:t>, tai </a:t>
            </a:r>
            <a:r>
              <a:rPr lang="en-US" dirty="0" err="1"/>
              <a:t>ir</a:t>
            </a:r>
            <a:r>
              <a:rPr lang="en-US" dirty="0"/>
              <a:t> </a:t>
            </a:r>
            <a:r>
              <a:rPr lang="en-US" dirty="0" err="1"/>
              <a:t>sprogimas</a:t>
            </a:r>
            <a:r>
              <a:rPr lang="en-US" dirty="0"/>
              <a:t> </a:t>
            </a:r>
            <a:r>
              <a:rPr lang="en-US" dirty="0" err="1"/>
              <a:t>nepavojingas</a:t>
            </a:r>
            <a:r>
              <a:rPr lang="en-US" dirty="0"/>
              <a:t>.</a:t>
            </a:r>
          </a:p>
          <a:p>
            <a:pPr algn="l"/>
            <a:r>
              <a:rPr lang="en-US" b="1" dirty="0" err="1"/>
              <a:t>Pumpurams</a:t>
            </a:r>
            <a:r>
              <a:rPr lang="en-US" b="1" dirty="0"/>
              <a:t> </a:t>
            </a:r>
            <a:r>
              <a:rPr lang="en-US" b="1" dirty="0" err="1"/>
              <a:t>išsprogti</a:t>
            </a:r>
            <a:r>
              <a:rPr lang="en-US" b="1" dirty="0"/>
              <a:t> </a:t>
            </a:r>
            <a:r>
              <a:rPr lang="en-US" b="1" dirty="0" err="1"/>
              <a:t>reikia</a:t>
            </a:r>
            <a:r>
              <a:rPr lang="en-US" b="1" dirty="0"/>
              <a:t>:</a:t>
            </a:r>
          </a:p>
          <a:p>
            <a:pPr algn="l"/>
            <a:r>
              <a:rPr lang="en-US" dirty="0" err="1"/>
              <a:t>Saulės</a:t>
            </a:r>
            <a:r>
              <a:rPr lang="en-US" dirty="0"/>
              <a:t> </a:t>
            </a:r>
            <a:r>
              <a:rPr lang="en-US" dirty="0" err="1"/>
              <a:t>šiluma</a:t>
            </a:r>
            <a:r>
              <a:rPr lang="en-US" dirty="0"/>
              <a:t>, </a:t>
            </a:r>
            <a:r>
              <a:rPr lang="en-US" dirty="0" err="1"/>
              <a:t>dr</a:t>
            </a:r>
            <a:r>
              <a:rPr lang="lt-LT" dirty="0"/>
              <a:t>ė</a:t>
            </a:r>
            <a:r>
              <a:rPr lang="en-US" dirty="0"/>
              <a:t>gm</a:t>
            </a:r>
            <a:r>
              <a:rPr lang="lt-LT" dirty="0"/>
              <a:t>ė</a:t>
            </a:r>
            <a:r>
              <a:rPr lang="en-US" dirty="0"/>
              <a:t>, </a:t>
            </a:r>
            <a:r>
              <a:rPr lang="en-US" dirty="0" err="1"/>
              <a:t>žem</a:t>
            </a:r>
            <a:r>
              <a:rPr lang="lt-LT" dirty="0"/>
              <a:t>ė</a:t>
            </a:r>
            <a:r>
              <a:rPr lang="en-US" dirty="0"/>
              <a:t>.</a:t>
            </a:r>
            <a:r>
              <a:rPr lang="en-US" dirty="0" err="1"/>
              <a:t>Jei</a:t>
            </a:r>
            <a:r>
              <a:rPr lang="en-US" dirty="0"/>
              <a:t> </a:t>
            </a:r>
            <a:r>
              <a:rPr lang="en-US" dirty="0" err="1"/>
              <a:t>turime</a:t>
            </a:r>
            <a:r>
              <a:rPr lang="en-US" dirty="0"/>
              <a:t> </a:t>
            </a:r>
            <a:r>
              <a:rPr lang="en-US" dirty="0" err="1"/>
              <a:t>šakelę</a:t>
            </a:r>
            <a:r>
              <a:rPr lang="en-US" dirty="0"/>
              <a:t> </a:t>
            </a:r>
            <a:r>
              <a:rPr lang="en-US" dirty="0" err="1"/>
              <a:t>ją</a:t>
            </a:r>
            <a:r>
              <a:rPr lang="en-US" dirty="0"/>
              <a:t> </a:t>
            </a:r>
            <a:r>
              <a:rPr lang="en-US" dirty="0" err="1"/>
              <a:t>įmerkę</a:t>
            </a:r>
            <a:r>
              <a:rPr lang="en-US" dirty="0"/>
              <a:t> </a:t>
            </a:r>
            <a:r>
              <a:rPr lang="en-US" dirty="0" err="1"/>
              <a:t>pastatome</a:t>
            </a:r>
            <a:r>
              <a:rPr lang="en-US" dirty="0"/>
              <a:t> </a:t>
            </a:r>
            <a:r>
              <a:rPr lang="en-US" dirty="0" err="1"/>
              <a:t>šviesioje</a:t>
            </a:r>
            <a:r>
              <a:rPr lang="en-US" dirty="0"/>
              <a:t>, </a:t>
            </a:r>
            <a:r>
              <a:rPr lang="en-US" dirty="0" err="1"/>
              <a:t>šiltoje</a:t>
            </a:r>
            <a:r>
              <a:rPr lang="en-US" dirty="0"/>
              <a:t>  </a:t>
            </a:r>
            <a:r>
              <a:rPr lang="en-US" dirty="0" err="1"/>
              <a:t>kambario</a:t>
            </a:r>
            <a:r>
              <a:rPr lang="en-US" dirty="0"/>
              <a:t> </a:t>
            </a:r>
            <a:r>
              <a:rPr lang="en-US" dirty="0" err="1"/>
              <a:t>vietoje</a:t>
            </a:r>
            <a:r>
              <a:rPr lang="en-US" dirty="0"/>
              <a:t> </a:t>
            </a:r>
            <a:r>
              <a:rPr lang="en-US" dirty="0" err="1"/>
              <a:t>ir</a:t>
            </a:r>
            <a:r>
              <a:rPr lang="en-US" dirty="0"/>
              <a:t> </a:t>
            </a:r>
            <a:r>
              <a:rPr lang="en-US" dirty="0" err="1"/>
              <a:t>paaiškinama</a:t>
            </a:r>
            <a:r>
              <a:rPr lang="en-US" dirty="0"/>
              <a:t> </a:t>
            </a:r>
            <a:r>
              <a:rPr lang="en-US" dirty="0" err="1"/>
              <a:t>vaikams</a:t>
            </a:r>
            <a:r>
              <a:rPr lang="en-US" dirty="0"/>
              <a:t>, KAD NIEKAS GAMTOJE NEVYKSTA GREITAI.</a:t>
            </a:r>
            <a:endParaRPr lang="lt-LT" dirty="0"/>
          </a:p>
        </p:txBody>
      </p:sp>
    </p:spTree>
    <p:extLst>
      <p:ext uri="{BB962C8B-B14F-4D97-AF65-F5344CB8AC3E}">
        <p14:creationId xmlns:p14="http://schemas.microsoft.com/office/powerpoint/2010/main" val="3257749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3C2D2-98DA-4295-854F-B97F371E9748}"/>
              </a:ext>
            </a:extLst>
          </p:cNvPr>
          <p:cNvSpPr>
            <a:spLocks noGrp="1"/>
          </p:cNvSpPr>
          <p:nvPr>
            <p:ph type="title"/>
          </p:nvPr>
        </p:nvSpPr>
        <p:spPr>
          <a:xfrm>
            <a:off x="677333" y="609600"/>
            <a:ext cx="10495881" cy="931101"/>
          </a:xfrm>
        </p:spPr>
        <p:txBody>
          <a:bodyPr>
            <a:normAutofit/>
          </a:bodyPr>
          <a:lstStyle/>
          <a:p>
            <a:r>
              <a:rPr lang="en-US" sz="2400" dirty="0" err="1">
                <a:latin typeface="Comic Sans MS" panose="030F0702030302020204" pitchFamily="66" charset="0"/>
              </a:rPr>
              <a:t>Plakate</a:t>
            </a:r>
            <a:r>
              <a:rPr lang="en-US" sz="2400" dirty="0">
                <a:latin typeface="Comic Sans MS" panose="030F0702030302020204" pitchFamily="66" charset="0"/>
              </a:rPr>
              <a:t> </a:t>
            </a:r>
            <a:r>
              <a:rPr lang="en-US" sz="2400" dirty="0" err="1">
                <a:latin typeface="Comic Sans MS" panose="030F0702030302020204" pitchFamily="66" charset="0"/>
              </a:rPr>
              <a:t>apžiūrime</a:t>
            </a:r>
            <a:r>
              <a:rPr lang="en-US" sz="2400" dirty="0">
                <a:latin typeface="Comic Sans MS" panose="030F0702030302020204" pitchFamily="66" charset="0"/>
              </a:rPr>
              <a:t> </a:t>
            </a:r>
            <a:r>
              <a:rPr lang="en-US" sz="2400" dirty="0" err="1">
                <a:latin typeface="Comic Sans MS" panose="030F0702030302020204" pitchFamily="66" charset="0"/>
              </a:rPr>
              <a:t>pažym</a:t>
            </a:r>
            <a:r>
              <a:rPr lang="lt-LT" sz="2400" dirty="0">
                <a:latin typeface="Comic Sans MS" panose="030F0702030302020204" pitchFamily="66" charset="0"/>
              </a:rPr>
              <a:t>ė</a:t>
            </a:r>
            <a:r>
              <a:rPr lang="en-US" sz="2400" dirty="0" err="1">
                <a:latin typeface="Comic Sans MS" panose="030F0702030302020204" pitchFamily="66" charset="0"/>
              </a:rPr>
              <a:t>tą</a:t>
            </a:r>
            <a:r>
              <a:rPr lang="en-US" sz="2400" dirty="0">
                <a:latin typeface="Comic Sans MS" panose="030F0702030302020204" pitchFamily="66" charset="0"/>
              </a:rPr>
              <a:t> </a:t>
            </a:r>
            <a:r>
              <a:rPr lang="en-US" sz="2400" dirty="0" err="1">
                <a:latin typeface="Comic Sans MS" panose="030F0702030302020204" pitchFamily="66" charset="0"/>
              </a:rPr>
              <a:t>vietą</a:t>
            </a:r>
            <a:r>
              <a:rPr lang="en-US" sz="2400" dirty="0">
                <a:latin typeface="Comic Sans MS" panose="030F0702030302020204" pitchFamily="66" charset="0"/>
              </a:rPr>
              <a:t> </a:t>
            </a:r>
            <a:r>
              <a:rPr lang="en-US" sz="2400" dirty="0" err="1">
                <a:latin typeface="Comic Sans MS" panose="030F0702030302020204" pitchFamily="66" charset="0"/>
              </a:rPr>
              <a:t>su</a:t>
            </a:r>
            <a:r>
              <a:rPr lang="en-US" sz="2400" dirty="0">
                <a:latin typeface="Comic Sans MS" panose="030F0702030302020204" pitchFamily="66" charset="0"/>
              </a:rPr>
              <a:t> </a:t>
            </a:r>
            <a:r>
              <a:rPr lang="en-US" sz="2400" dirty="0" err="1">
                <a:latin typeface="Comic Sans MS" panose="030F0702030302020204" pitchFamily="66" charset="0"/>
              </a:rPr>
              <a:t>žydinčiais</a:t>
            </a:r>
            <a:r>
              <a:rPr lang="en-US" sz="2400" dirty="0">
                <a:latin typeface="Comic Sans MS" panose="030F0702030302020204" pitchFamily="66" charset="0"/>
              </a:rPr>
              <a:t> </a:t>
            </a:r>
            <a:r>
              <a:rPr lang="en-US" sz="2400" dirty="0" err="1">
                <a:latin typeface="Comic Sans MS" panose="030F0702030302020204" pitchFamily="66" charset="0"/>
              </a:rPr>
              <a:t>medžiais</a:t>
            </a:r>
            <a:r>
              <a:rPr lang="en-US" sz="2400" dirty="0">
                <a:latin typeface="Comic Sans MS" panose="030F0702030302020204" pitchFamily="66" charset="0"/>
              </a:rPr>
              <a:t> </a:t>
            </a:r>
            <a:r>
              <a:rPr lang="en-US" sz="2400" dirty="0" err="1">
                <a:latin typeface="Comic Sans MS" panose="030F0702030302020204" pitchFamily="66" charset="0"/>
              </a:rPr>
              <a:t>ir</a:t>
            </a:r>
            <a:r>
              <a:rPr lang="en-US" sz="2400" dirty="0">
                <a:latin typeface="Comic Sans MS" panose="030F0702030302020204" pitchFamily="66" charset="0"/>
              </a:rPr>
              <a:t> </a:t>
            </a:r>
            <a:r>
              <a:rPr lang="en-US" sz="2400" dirty="0" err="1">
                <a:latin typeface="Comic Sans MS" panose="030F0702030302020204" pitchFamily="66" charset="0"/>
              </a:rPr>
              <a:t>ieškome</a:t>
            </a:r>
            <a:r>
              <a:rPr lang="en-US" sz="2400" dirty="0">
                <a:latin typeface="Comic Sans MS" panose="030F0702030302020204" pitchFamily="66" charset="0"/>
              </a:rPr>
              <a:t> </a:t>
            </a:r>
            <a:r>
              <a:rPr lang="en-US" sz="2400" dirty="0" err="1">
                <a:latin typeface="Comic Sans MS" panose="030F0702030302020204" pitchFamily="66" charset="0"/>
              </a:rPr>
              <a:t>skirtum</a:t>
            </a:r>
            <a:r>
              <a:rPr lang="lt-LT" sz="2400" dirty="0">
                <a:latin typeface="Comic Sans MS" panose="030F0702030302020204" pitchFamily="66" charset="0"/>
              </a:rPr>
              <a:t>ų</a:t>
            </a:r>
            <a:r>
              <a:rPr lang="en-US" sz="2400" dirty="0">
                <a:latin typeface="Comic Sans MS" panose="030F0702030302020204" pitchFamily="66" charset="0"/>
              </a:rPr>
              <a:t> (PK psl.30). Ko </a:t>
            </a:r>
            <a:r>
              <a:rPr lang="en-US" sz="2400" dirty="0" err="1">
                <a:latin typeface="Comic Sans MS" panose="030F0702030302020204" pitchFamily="66" charset="0"/>
              </a:rPr>
              <a:t>trūksta</a:t>
            </a:r>
            <a:r>
              <a:rPr lang="en-US" sz="2400" dirty="0">
                <a:latin typeface="Comic Sans MS" panose="030F0702030302020204" pitchFamily="66" charset="0"/>
              </a:rPr>
              <a:t>?(</a:t>
            </a:r>
            <a:r>
              <a:rPr lang="en-US" sz="2400" dirty="0" err="1">
                <a:latin typeface="Comic Sans MS" panose="030F0702030302020204" pitchFamily="66" charset="0"/>
              </a:rPr>
              <a:t>biči</a:t>
            </a:r>
            <a:r>
              <a:rPr lang="lt-LT" sz="2400" dirty="0">
                <a:latin typeface="Comic Sans MS" panose="030F0702030302020204" pitchFamily="66" charset="0"/>
              </a:rPr>
              <a:t>ų</a:t>
            </a:r>
            <a:r>
              <a:rPr lang="en-US" sz="2400" dirty="0">
                <a:latin typeface="Comic Sans MS" panose="030F0702030302020204" pitchFamily="66" charset="0"/>
              </a:rPr>
              <a:t>)</a:t>
            </a:r>
            <a:endParaRPr lang="lt-LT" sz="2400" dirty="0">
              <a:latin typeface="Comic Sans MS" panose="030F0702030302020204" pitchFamily="66" charset="0"/>
            </a:endParaRPr>
          </a:p>
        </p:txBody>
      </p:sp>
      <p:pic>
        <p:nvPicPr>
          <p:cNvPr id="4" name="Turinio vietos rezervavimo ženklas 3">
            <a:extLst>
              <a:ext uri="{FF2B5EF4-FFF2-40B4-BE49-F238E27FC236}">
                <a16:creationId xmlns:a16="http://schemas.microsoft.com/office/drawing/2014/main" id="{68A822E9-1DFD-4FFA-A82A-8583D6F281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7334" y="1791223"/>
            <a:ext cx="10495881" cy="4597052"/>
          </a:xfrm>
          <a:prstGeom prst="rect">
            <a:avLst/>
          </a:prstGeom>
        </p:spPr>
      </p:pic>
      <p:graphicFrame>
        <p:nvGraphicFramePr>
          <p:cNvPr id="5" name="Table 4">
            <a:extLst>
              <a:ext uri="{FF2B5EF4-FFF2-40B4-BE49-F238E27FC236}">
                <a16:creationId xmlns:a16="http://schemas.microsoft.com/office/drawing/2014/main" id="{7F4AA74E-3D0E-45D5-9820-2AC30EC43470}"/>
              </a:ext>
            </a:extLst>
          </p:cNvPr>
          <p:cNvGraphicFramePr>
            <a:graphicFrameLocks noGrp="1"/>
          </p:cNvGraphicFramePr>
          <p:nvPr>
            <p:extLst>
              <p:ext uri="{D42A27DB-BD31-4B8C-83A1-F6EECF244321}">
                <p14:modId xmlns:p14="http://schemas.microsoft.com/office/powerpoint/2010/main" val="330025887"/>
              </p:ext>
            </p:extLst>
          </p:nvPr>
        </p:nvGraphicFramePr>
        <p:xfrm>
          <a:off x="663878" y="2855934"/>
          <a:ext cx="3870543" cy="3544866"/>
        </p:xfrm>
        <a:graphic>
          <a:graphicData uri="http://schemas.openxmlformats.org/drawingml/2006/table">
            <a:tbl>
              <a:tblPr/>
              <a:tblGrid>
                <a:gridCol w="3870543">
                  <a:extLst>
                    <a:ext uri="{9D8B030D-6E8A-4147-A177-3AD203B41FA5}">
                      <a16:colId xmlns:a16="http://schemas.microsoft.com/office/drawing/2014/main" val="3483529263"/>
                    </a:ext>
                  </a:extLst>
                </a:gridCol>
              </a:tblGrid>
              <a:tr h="3544866">
                <a:tc>
                  <a:txBody>
                    <a:bodyPr/>
                    <a:lstStyle/>
                    <a:p>
                      <a:endParaRPr lang="lt-LT"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660027236"/>
                  </a:ext>
                </a:extLst>
              </a:tr>
            </a:tbl>
          </a:graphicData>
        </a:graphic>
      </p:graphicFrame>
    </p:spTree>
    <p:extLst>
      <p:ext uri="{BB962C8B-B14F-4D97-AF65-F5344CB8AC3E}">
        <p14:creationId xmlns:p14="http://schemas.microsoft.com/office/powerpoint/2010/main" val="4180008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6E73F-350B-4726-AA54-F72E2BE5BB5F}"/>
              </a:ext>
            </a:extLst>
          </p:cNvPr>
          <p:cNvSpPr>
            <a:spLocks noGrp="1"/>
          </p:cNvSpPr>
          <p:nvPr>
            <p:ph type="title"/>
          </p:nvPr>
        </p:nvSpPr>
        <p:spPr>
          <a:xfrm>
            <a:off x="677334" y="212943"/>
            <a:ext cx="3854528" cy="926926"/>
          </a:xfrm>
        </p:spPr>
        <p:txBody>
          <a:bodyPr>
            <a:noAutofit/>
          </a:bodyPr>
          <a:lstStyle/>
          <a:p>
            <a:r>
              <a:rPr lang="en-US" sz="2800" b="1" dirty="0" err="1">
                <a:latin typeface="Comic Sans MS" panose="030F0702030302020204" pitchFamily="66" charset="0"/>
              </a:rPr>
              <a:t>Darbas</a:t>
            </a:r>
            <a:r>
              <a:rPr lang="en-US" sz="2800" b="1" dirty="0">
                <a:latin typeface="Comic Sans MS" panose="030F0702030302020204" pitchFamily="66" charset="0"/>
              </a:rPr>
              <a:t> </a:t>
            </a:r>
            <a:r>
              <a:rPr lang="en-US" sz="2800" b="1" dirty="0" err="1">
                <a:latin typeface="Comic Sans MS" panose="030F0702030302020204" pitchFamily="66" charset="0"/>
              </a:rPr>
              <a:t>su</a:t>
            </a:r>
            <a:r>
              <a:rPr lang="en-US" sz="2800" b="1" dirty="0">
                <a:latin typeface="Comic Sans MS" panose="030F0702030302020204" pitchFamily="66" charset="0"/>
              </a:rPr>
              <a:t> </a:t>
            </a:r>
            <a:r>
              <a:rPr lang="en-US" sz="2800" b="1" dirty="0" err="1">
                <a:latin typeface="Comic Sans MS" panose="030F0702030302020204" pitchFamily="66" charset="0"/>
              </a:rPr>
              <a:t>knygele</a:t>
            </a:r>
            <a:r>
              <a:rPr lang="en-US" sz="2800" b="1" dirty="0">
                <a:latin typeface="Comic Sans MS" panose="030F0702030302020204" pitchFamily="66" charset="0"/>
              </a:rPr>
              <a:t> </a:t>
            </a:r>
            <a:endParaRPr lang="lt-LT" sz="2800" b="1" dirty="0">
              <a:latin typeface="Comic Sans MS" panose="030F0702030302020204" pitchFamily="66" charset="0"/>
            </a:endParaRPr>
          </a:p>
        </p:txBody>
      </p:sp>
      <p:pic>
        <p:nvPicPr>
          <p:cNvPr id="6" name="Content Placeholder 5">
            <a:extLst>
              <a:ext uri="{FF2B5EF4-FFF2-40B4-BE49-F238E27FC236}">
                <a16:creationId xmlns:a16="http://schemas.microsoft.com/office/drawing/2014/main" id="{177D1FD4-8396-4B49-B4C7-3A5A4E0EDE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5478289" y="321252"/>
            <a:ext cx="5527675" cy="5912287"/>
          </a:xfrm>
        </p:spPr>
      </p:pic>
      <p:sp>
        <p:nvSpPr>
          <p:cNvPr id="4" name="Text Placeholder 3">
            <a:extLst>
              <a:ext uri="{FF2B5EF4-FFF2-40B4-BE49-F238E27FC236}">
                <a16:creationId xmlns:a16="http://schemas.microsoft.com/office/drawing/2014/main" id="{E528372B-5733-4F44-801F-F6BE07AAE271}"/>
              </a:ext>
            </a:extLst>
          </p:cNvPr>
          <p:cNvSpPr>
            <a:spLocks noGrp="1"/>
          </p:cNvSpPr>
          <p:nvPr>
            <p:ph type="body" sz="half" idx="2"/>
          </p:nvPr>
        </p:nvSpPr>
        <p:spPr>
          <a:xfrm>
            <a:off x="677334" y="1227552"/>
            <a:ext cx="3854528" cy="5298508"/>
          </a:xfrm>
        </p:spPr>
        <p:txBody>
          <a:bodyPr>
            <a:normAutofit/>
          </a:bodyPr>
          <a:lstStyle/>
          <a:p>
            <a:pPr marL="285750" indent="-285750">
              <a:buFont typeface="Wingdings" panose="05000000000000000000" pitchFamily="2" charset="2"/>
              <a:buChar char="v"/>
            </a:pPr>
            <a:r>
              <a:rPr lang="en-US" sz="1800" dirty="0" err="1">
                <a:latin typeface="Comic Sans MS" panose="030F0702030302020204" pitchFamily="66" charset="0"/>
              </a:rPr>
              <a:t>Suskaičiuojame</a:t>
            </a:r>
            <a:r>
              <a:rPr lang="en-US" sz="1800" dirty="0">
                <a:latin typeface="Comic Sans MS" panose="030F0702030302020204" pitchFamily="66" charset="0"/>
              </a:rPr>
              <a:t> </a:t>
            </a:r>
            <a:r>
              <a:rPr lang="en-US" sz="1800" dirty="0" err="1">
                <a:latin typeface="Comic Sans MS" panose="030F0702030302020204" pitchFamily="66" charset="0"/>
              </a:rPr>
              <a:t>raides</a:t>
            </a:r>
            <a:r>
              <a:rPr lang="en-US" sz="1800" dirty="0">
                <a:latin typeface="Comic Sans MS" panose="030F0702030302020204" pitchFamily="66" charset="0"/>
              </a:rPr>
              <a:t> Ū;</a:t>
            </a:r>
          </a:p>
          <a:p>
            <a:pPr marL="285750" indent="-285750">
              <a:buFont typeface="Wingdings" panose="05000000000000000000" pitchFamily="2" charset="2"/>
              <a:buChar char="v"/>
            </a:pPr>
            <a:r>
              <a:rPr lang="en-US" sz="1800" dirty="0" err="1">
                <a:latin typeface="Comic Sans MS" panose="030F0702030302020204" pitchFamily="66" charset="0"/>
              </a:rPr>
              <a:t>Perskaitome</a:t>
            </a:r>
            <a:r>
              <a:rPr lang="en-US" sz="1800" dirty="0">
                <a:latin typeface="Comic Sans MS" panose="030F0702030302020204" pitchFamily="66" charset="0"/>
              </a:rPr>
              <a:t> </a:t>
            </a:r>
            <a:r>
              <a:rPr lang="en-US" sz="1800" dirty="0" err="1">
                <a:latin typeface="Comic Sans MS" panose="030F0702030302020204" pitchFamily="66" charset="0"/>
              </a:rPr>
              <a:t>skiemenis</a:t>
            </a:r>
            <a:r>
              <a:rPr lang="en-US" sz="1800" dirty="0">
                <a:latin typeface="Comic Sans MS" panose="030F0702030302020204" pitchFamily="66" charset="0"/>
              </a:rPr>
              <a:t> </a:t>
            </a:r>
            <a:r>
              <a:rPr lang="en-US" sz="1800" dirty="0" err="1">
                <a:latin typeface="Comic Sans MS" panose="030F0702030302020204" pitchFamily="66" charset="0"/>
              </a:rPr>
              <a:t>ir</a:t>
            </a:r>
            <a:r>
              <a:rPr lang="en-US" sz="1800" dirty="0">
                <a:latin typeface="Comic Sans MS" panose="030F0702030302020204" pitchFamily="66" charset="0"/>
              </a:rPr>
              <a:t> </a:t>
            </a:r>
            <a:r>
              <a:rPr lang="en-US" sz="1800" dirty="0" err="1">
                <a:latin typeface="Comic Sans MS" panose="030F0702030302020204" pitchFamily="66" charset="0"/>
              </a:rPr>
              <a:t>vardus</a:t>
            </a:r>
            <a:r>
              <a:rPr lang="en-US" sz="1800" dirty="0">
                <a:latin typeface="Comic Sans MS" panose="030F0702030302020204" pitchFamily="66" charset="0"/>
              </a:rPr>
              <a:t> </a:t>
            </a:r>
            <a:r>
              <a:rPr lang="en-US" sz="1800" dirty="0" err="1">
                <a:latin typeface="Comic Sans MS" panose="030F0702030302020204" pitchFamily="66" charset="0"/>
              </a:rPr>
              <a:t>esančius</a:t>
            </a:r>
            <a:r>
              <a:rPr lang="en-US" sz="1800" dirty="0">
                <a:latin typeface="Comic Sans MS" panose="030F0702030302020204" pitchFamily="66" charset="0"/>
              </a:rPr>
              <a:t> </a:t>
            </a:r>
            <a:r>
              <a:rPr lang="en-US" sz="1800" dirty="0" err="1">
                <a:latin typeface="Comic Sans MS" panose="030F0702030302020204" pitchFamily="66" charset="0"/>
              </a:rPr>
              <a:t>dešin</a:t>
            </a:r>
            <a:r>
              <a:rPr lang="lt-LT" sz="1800" dirty="0">
                <a:latin typeface="Comic Sans MS" panose="030F0702030302020204" pitchFamily="66" charset="0"/>
              </a:rPr>
              <a:t>ė</a:t>
            </a:r>
            <a:r>
              <a:rPr lang="en-US" sz="1800" dirty="0">
                <a:latin typeface="Comic Sans MS" panose="030F0702030302020204" pitchFamily="66" charset="0"/>
              </a:rPr>
              <a:t>je Ū raid</a:t>
            </a:r>
            <a:r>
              <a:rPr lang="lt-LT" sz="1800" dirty="0">
                <a:latin typeface="Comic Sans MS" panose="030F0702030302020204" pitchFamily="66" charset="0"/>
              </a:rPr>
              <a:t>ė</a:t>
            </a:r>
            <a:r>
              <a:rPr lang="en-US" sz="1800" dirty="0">
                <a:latin typeface="Comic Sans MS" panose="030F0702030302020204" pitchFamily="66" charset="0"/>
              </a:rPr>
              <a:t>s pus</a:t>
            </a:r>
            <a:r>
              <a:rPr lang="lt-LT" sz="1800" dirty="0">
                <a:latin typeface="Comic Sans MS" panose="030F0702030302020204" pitchFamily="66" charset="0"/>
              </a:rPr>
              <a:t>ė</a:t>
            </a:r>
            <a:r>
              <a:rPr lang="en-US" sz="1800" dirty="0">
                <a:latin typeface="Comic Sans MS" panose="030F0702030302020204" pitchFamily="66" charset="0"/>
              </a:rPr>
              <a:t>je, po to </a:t>
            </a:r>
            <a:r>
              <a:rPr lang="en-US" sz="1800" dirty="0" err="1">
                <a:latin typeface="Comic Sans MS" panose="030F0702030302020204" pitchFamily="66" charset="0"/>
              </a:rPr>
              <a:t>kair</a:t>
            </a:r>
            <a:r>
              <a:rPr lang="lt-LT" sz="1800" dirty="0">
                <a:latin typeface="Comic Sans MS" panose="030F0702030302020204" pitchFamily="66" charset="0"/>
              </a:rPr>
              <a:t>ė</a:t>
            </a:r>
            <a:r>
              <a:rPr lang="en-US" sz="1800" dirty="0">
                <a:latin typeface="Comic Sans MS" panose="030F0702030302020204" pitchFamily="66" charset="0"/>
              </a:rPr>
              <a:t>je Ū  raid</a:t>
            </a:r>
            <a:r>
              <a:rPr lang="lt-LT" sz="1800" dirty="0">
                <a:latin typeface="Comic Sans MS" panose="030F0702030302020204" pitchFamily="66" charset="0"/>
              </a:rPr>
              <a:t>ė</a:t>
            </a:r>
            <a:r>
              <a:rPr lang="en-US" sz="1800" dirty="0">
                <a:latin typeface="Comic Sans MS" panose="030F0702030302020204" pitchFamily="66" charset="0"/>
              </a:rPr>
              <a:t>s pus</a:t>
            </a:r>
            <a:r>
              <a:rPr lang="lt-LT" sz="1800" dirty="0">
                <a:latin typeface="Comic Sans MS" panose="030F0702030302020204" pitchFamily="66" charset="0"/>
              </a:rPr>
              <a:t>ė</a:t>
            </a:r>
            <a:r>
              <a:rPr lang="en-US" sz="1800" dirty="0">
                <a:latin typeface="Comic Sans MS" panose="030F0702030302020204" pitchFamily="66" charset="0"/>
              </a:rPr>
              <a:t>je;</a:t>
            </a:r>
          </a:p>
          <a:p>
            <a:pPr marL="285750" indent="-285750">
              <a:buFont typeface="Wingdings" panose="05000000000000000000" pitchFamily="2" charset="2"/>
              <a:buChar char="v"/>
            </a:pPr>
            <a:r>
              <a:rPr lang="en-US" sz="1800" dirty="0" err="1">
                <a:latin typeface="Comic Sans MS" panose="030F0702030302020204" pitchFamily="66" charset="0"/>
              </a:rPr>
              <a:t>Gebantys</a:t>
            </a:r>
            <a:r>
              <a:rPr lang="en-US" sz="1800" dirty="0">
                <a:latin typeface="Comic Sans MS" panose="030F0702030302020204" pitchFamily="66" charset="0"/>
              </a:rPr>
              <a:t> </a:t>
            </a:r>
            <a:r>
              <a:rPr lang="en-US" sz="1800" dirty="0" err="1">
                <a:latin typeface="Comic Sans MS" panose="030F0702030302020204" pitchFamily="66" charset="0"/>
              </a:rPr>
              <a:t>skaityti</a:t>
            </a:r>
            <a:r>
              <a:rPr lang="en-US" sz="1800" dirty="0">
                <a:latin typeface="Comic Sans MS" panose="030F0702030302020204" pitchFamily="66" charset="0"/>
              </a:rPr>
              <a:t> </a:t>
            </a:r>
            <a:r>
              <a:rPr lang="en-US" sz="1800" dirty="0" err="1">
                <a:latin typeface="Comic Sans MS" panose="030F0702030302020204" pitchFamily="66" charset="0"/>
              </a:rPr>
              <a:t>skaito</a:t>
            </a:r>
            <a:r>
              <a:rPr lang="en-US" sz="1800" dirty="0">
                <a:latin typeface="Comic Sans MS" panose="030F0702030302020204" pitchFamily="66" charset="0"/>
              </a:rPr>
              <a:t> </a:t>
            </a:r>
            <a:r>
              <a:rPr lang="en-US" sz="1800" dirty="0" err="1">
                <a:latin typeface="Comic Sans MS" panose="030F0702030302020204" pitchFamily="66" charset="0"/>
              </a:rPr>
              <a:t>tekstą</a:t>
            </a:r>
            <a:r>
              <a:rPr lang="en-US" sz="1800" dirty="0">
                <a:latin typeface="Comic Sans MS" panose="030F0702030302020204" pitchFamily="66" charset="0"/>
              </a:rPr>
              <a:t> </a:t>
            </a:r>
            <a:r>
              <a:rPr lang="en-US" sz="1800" dirty="0" err="1">
                <a:latin typeface="Comic Sans MS" panose="030F0702030302020204" pitchFamily="66" charset="0"/>
              </a:rPr>
              <a:t>apačioje</a:t>
            </a:r>
            <a:r>
              <a:rPr lang="en-US" sz="1800" dirty="0">
                <a:latin typeface="Comic Sans MS" panose="030F0702030302020204" pitchFamily="66" charset="0"/>
              </a:rPr>
              <a:t>;</a:t>
            </a:r>
          </a:p>
          <a:p>
            <a:pPr marL="285750" indent="-285750">
              <a:buFont typeface="Wingdings" panose="05000000000000000000" pitchFamily="2" charset="2"/>
              <a:buChar char="v"/>
            </a:pPr>
            <a:r>
              <a:rPr lang="en-US" sz="1800" dirty="0" err="1">
                <a:latin typeface="Comic Sans MS" panose="030F0702030302020204" pitchFamily="66" charset="0"/>
              </a:rPr>
              <a:t>Tekstas</a:t>
            </a:r>
            <a:r>
              <a:rPr lang="en-US" sz="1800" dirty="0">
                <a:latin typeface="Comic Sans MS" panose="030F0702030302020204" pitchFamily="66" charset="0"/>
              </a:rPr>
              <a:t> </a:t>
            </a:r>
            <a:r>
              <a:rPr lang="en-US" sz="1800" dirty="0" err="1">
                <a:latin typeface="Comic Sans MS" panose="030F0702030302020204" pitchFamily="66" charset="0"/>
              </a:rPr>
              <a:t>aptariamas</a:t>
            </a:r>
            <a:r>
              <a:rPr lang="en-US" sz="1800" dirty="0">
                <a:latin typeface="Comic Sans MS" panose="030F0702030302020204" pitchFamily="66" charset="0"/>
              </a:rPr>
              <a:t> </a:t>
            </a:r>
            <a:r>
              <a:rPr lang="en-US" sz="1800" dirty="0" err="1">
                <a:latin typeface="Comic Sans MS" panose="030F0702030302020204" pitchFamily="66" charset="0"/>
              </a:rPr>
              <a:t>ir</a:t>
            </a:r>
            <a:r>
              <a:rPr lang="en-US" sz="1800" dirty="0">
                <a:latin typeface="Comic Sans MS" panose="030F0702030302020204" pitchFamily="66" charset="0"/>
              </a:rPr>
              <a:t> </a:t>
            </a:r>
            <a:r>
              <a:rPr lang="en-US" sz="1800" dirty="0" err="1">
                <a:latin typeface="Comic Sans MS" panose="030F0702030302020204" pitchFamily="66" charset="0"/>
              </a:rPr>
              <a:t>atsakome</a:t>
            </a:r>
            <a:r>
              <a:rPr lang="en-US" sz="1800" dirty="0">
                <a:latin typeface="Comic Sans MS" panose="030F0702030302020204" pitchFamily="66" charset="0"/>
              </a:rPr>
              <a:t> į </a:t>
            </a:r>
            <a:r>
              <a:rPr lang="en-US" sz="1800" dirty="0" err="1">
                <a:latin typeface="Comic Sans MS" panose="030F0702030302020204" pitchFamily="66" charset="0"/>
              </a:rPr>
              <a:t>klausimus</a:t>
            </a:r>
            <a:r>
              <a:rPr lang="en-US" sz="1800" dirty="0">
                <a:latin typeface="Comic Sans MS" panose="030F0702030302020204" pitchFamily="66" charset="0"/>
              </a:rPr>
              <a:t>: </a:t>
            </a:r>
            <a:r>
              <a:rPr lang="en-US" sz="1800" dirty="0" err="1">
                <a:latin typeface="Comic Sans MS" panose="030F0702030302020204" pitchFamily="66" charset="0"/>
              </a:rPr>
              <a:t>ar</a:t>
            </a:r>
            <a:r>
              <a:rPr lang="en-US" sz="1800" dirty="0">
                <a:latin typeface="Comic Sans MS" panose="030F0702030302020204" pitchFamily="66" charset="0"/>
              </a:rPr>
              <a:t> </a:t>
            </a:r>
            <a:r>
              <a:rPr lang="en-US" sz="1800" dirty="0" err="1">
                <a:latin typeface="Comic Sans MS" panose="030F0702030302020204" pitchFamily="66" charset="0"/>
              </a:rPr>
              <a:t>yra</a:t>
            </a:r>
            <a:r>
              <a:rPr lang="en-US" sz="1800" dirty="0">
                <a:latin typeface="Comic Sans MS" panose="030F0702030302020204" pitchFamily="66" charset="0"/>
              </a:rPr>
              <a:t> </a:t>
            </a:r>
            <a:r>
              <a:rPr lang="en-US" sz="1800" dirty="0" err="1">
                <a:latin typeface="Comic Sans MS" panose="030F0702030302020204" pitchFamily="66" charset="0"/>
              </a:rPr>
              <a:t>kačiuk</a:t>
            </a:r>
            <a:r>
              <a:rPr lang="lt-LT" sz="1800" dirty="0">
                <a:latin typeface="Comic Sans MS" panose="030F0702030302020204" pitchFamily="66" charset="0"/>
              </a:rPr>
              <a:t>ų</a:t>
            </a:r>
            <a:r>
              <a:rPr lang="en-US" sz="1800" dirty="0">
                <a:latin typeface="Comic Sans MS" panose="030F0702030302020204" pitchFamily="66" charset="0"/>
              </a:rPr>
              <a:t> ant </a:t>
            </a:r>
            <a:r>
              <a:rPr lang="en-US" sz="1800" dirty="0" err="1">
                <a:latin typeface="Comic Sans MS" panose="030F0702030302020204" pitchFamily="66" charset="0"/>
              </a:rPr>
              <a:t>šak</a:t>
            </a:r>
            <a:r>
              <a:rPr lang="lt-LT" sz="1800" dirty="0">
                <a:latin typeface="Comic Sans MS" panose="030F0702030302020204" pitchFamily="66" charset="0"/>
              </a:rPr>
              <a:t>ų</a:t>
            </a:r>
            <a:r>
              <a:rPr lang="en-US" sz="1800" dirty="0">
                <a:latin typeface="Comic Sans MS" panose="030F0702030302020204" pitchFamily="66" charset="0"/>
              </a:rPr>
              <a:t>?;</a:t>
            </a:r>
          </a:p>
          <a:p>
            <a:pPr marL="285750" indent="-285750">
              <a:buFont typeface="Wingdings" panose="05000000000000000000" pitchFamily="2" charset="2"/>
              <a:buChar char="v"/>
            </a:pPr>
            <a:r>
              <a:rPr lang="en-US" sz="1800" dirty="0" err="1">
                <a:latin typeface="Comic Sans MS" panose="030F0702030302020204" pitchFamily="66" charset="0"/>
              </a:rPr>
              <a:t>Kodėl</a:t>
            </a:r>
            <a:r>
              <a:rPr lang="en-US" sz="1800" dirty="0">
                <a:latin typeface="Comic Sans MS" panose="030F0702030302020204" pitchFamily="66" charset="0"/>
              </a:rPr>
              <a:t> </a:t>
            </a:r>
            <a:r>
              <a:rPr lang="en-US" sz="1800" dirty="0" err="1">
                <a:latin typeface="Comic Sans MS" panose="030F0702030302020204" pitchFamily="66" charset="0"/>
              </a:rPr>
              <a:t>jie</a:t>
            </a:r>
            <a:r>
              <a:rPr lang="en-US" sz="1800" dirty="0">
                <a:latin typeface="Comic Sans MS" panose="030F0702030302020204" pitchFamily="66" charset="0"/>
              </a:rPr>
              <a:t> </a:t>
            </a:r>
            <a:r>
              <a:rPr lang="en-US" sz="1800" dirty="0" err="1">
                <a:latin typeface="Comic Sans MS" panose="030F0702030302020204" pitchFamily="66" charset="0"/>
              </a:rPr>
              <a:t>taip</a:t>
            </a:r>
            <a:r>
              <a:rPr lang="en-US" sz="1800" dirty="0">
                <a:latin typeface="Comic Sans MS" panose="030F0702030302020204" pitchFamily="66" charset="0"/>
              </a:rPr>
              <a:t> </a:t>
            </a:r>
            <a:r>
              <a:rPr lang="en-US" sz="1800" dirty="0" err="1">
                <a:latin typeface="Comic Sans MS" panose="030F0702030302020204" pitchFamily="66" charset="0"/>
              </a:rPr>
              <a:t>vadinami</a:t>
            </a:r>
            <a:r>
              <a:rPr lang="en-US" sz="1800" dirty="0">
                <a:latin typeface="Comic Sans MS" panose="030F0702030302020204" pitchFamily="66" charset="0"/>
              </a:rPr>
              <a:t>?;</a:t>
            </a:r>
          </a:p>
          <a:p>
            <a:pPr marL="285750" indent="-285750">
              <a:buFont typeface="Wingdings" panose="05000000000000000000" pitchFamily="2" charset="2"/>
              <a:buChar char="v"/>
            </a:pPr>
            <a:r>
              <a:rPr lang="en-US" sz="1800" dirty="0" err="1">
                <a:latin typeface="Comic Sans MS" panose="030F0702030302020204" pitchFamily="66" charset="0"/>
              </a:rPr>
              <a:t>Skaitomas</a:t>
            </a:r>
            <a:r>
              <a:rPr lang="en-US" sz="1800" dirty="0">
                <a:latin typeface="Comic Sans MS" panose="030F0702030302020204" pitchFamily="66" charset="0"/>
              </a:rPr>
              <a:t> </a:t>
            </a:r>
            <a:r>
              <a:rPr lang="en-US" sz="1800" dirty="0" err="1">
                <a:latin typeface="Comic Sans MS" panose="030F0702030302020204" pitchFamily="66" charset="0"/>
              </a:rPr>
              <a:t>eilėraštis</a:t>
            </a:r>
            <a:r>
              <a:rPr lang="en-US" sz="1800" dirty="0">
                <a:latin typeface="Comic Sans MS" panose="030F0702030302020204" pitchFamily="66" charset="0"/>
              </a:rPr>
              <a:t> “</a:t>
            </a:r>
            <a:r>
              <a:rPr lang="en-US" sz="1800" dirty="0" err="1">
                <a:latin typeface="Comic Sans MS" panose="030F0702030302020204" pitchFamily="66" charset="0"/>
              </a:rPr>
              <a:t>Pavasaris</a:t>
            </a:r>
            <a:r>
              <a:rPr lang="en-US" sz="1800" dirty="0">
                <a:latin typeface="Comic Sans MS" panose="030F0702030302020204" pitchFamily="66" charset="0"/>
              </a:rPr>
              <a:t> </a:t>
            </a:r>
            <a:r>
              <a:rPr lang="en-US" sz="1800" dirty="0" err="1">
                <a:latin typeface="Comic Sans MS" panose="030F0702030302020204" pitchFamily="66" charset="0"/>
              </a:rPr>
              <a:t>ateina</a:t>
            </a:r>
            <a:r>
              <a:rPr lang="en-US" sz="1800" dirty="0">
                <a:latin typeface="Comic Sans MS" panose="030F0702030302020204" pitchFamily="66" charset="0"/>
              </a:rPr>
              <a:t>”( 18 </a:t>
            </a:r>
            <a:r>
              <a:rPr lang="en-US" sz="1800" dirty="0" err="1">
                <a:latin typeface="Comic Sans MS" panose="030F0702030302020204" pitchFamily="66" charset="0"/>
              </a:rPr>
              <a:t>skaidr</a:t>
            </a:r>
            <a:r>
              <a:rPr lang="lt-LT" sz="1800" dirty="0">
                <a:latin typeface="Comic Sans MS" panose="030F0702030302020204" pitchFamily="66" charset="0"/>
              </a:rPr>
              <a:t>ė</a:t>
            </a:r>
            <a:r>
              <a:rPr lang="en-US" sz="1800" dirty="0">
                <a:latin typeface="Comic Sans MS" panose="030F0702030302020204" pitchFamily="66" charset="0"/>
              </a:rPr>
              <a:t>je)</a:t>
            </a:r>
          </a:p>
          <a:p>
            <a:pPr marL="285750" indent="-285750">
              <a:buFont typeface="Wingdings" panose="05000000000000000000" pitchFamily="2" charset="2"/>
              <a:buChar char="v"/>
            </a:pPr>
            <a:r>
              <a:rPr lang="en-US" sz="1800" dirty="0" err="1">
                <a:latin typeface="Comic Sans MS" panose="030F0702030302020204" pitchFamily="66" charset="0"/>
              </a:rPr>
              <a:t>Aptariame</a:t>
            </a:r>
            <a:r>
              <a:rPr lang="en-US" sz="1800" dirty="0">
                <a:latin typeface="Comic Sans MS" panose="030F0702030302020204" pitchFamily="66" charset="0"/>
              </a:rPr>
              <a:t> “</a:t>
            </a:r>
            <a:r>
              <a:rPr lang="en-US" sz="1800" dirty="0" err="1">
                <a:latin typeface="Comic Sans MS" panose="030F0702030302020204" pitchFamily="66" charset="0"/>
              </a:rPr>
              <a:t>blindžių</a:t>
            </a:r>
            <a:r>
              <a:rPr lang="en-US" sz="1800" dirty="0">
                <a:latin typeface="Comic Sans MS" panose="030F0702030302020204" pitchFamily="66" charset="0"/>
              </a:rPr>
              <a:t> </a:t>
            </a:r>
            <a:r>
              <a:rPr lang="en-US" sz="1800" dirty="0" err="1">
                <a:latin typeface="Comic Sans MS" panose="030F0702030302020204" pitchFamily="66" charset="0"/>
              </a:rPr>
              <a:t>kačiukai</a:t>
            </a:r>
            <a:r>
              <a:rPr lang="en-US" sz="1800" dirty="0">
                <a:latin typeface="Comic Sans MS" panose="030F0702030302020204" pitchFamily="66" charset="0"/>
              </a:rPr>
              <a:t>”;</a:t>
            </a:r>
          </a:p>
          <a:p>
            <a:pPr marL="285750" indent="-285750">
              <a:buFont typeface="Wingdings" panose="05000000000000000000" pitchFamily="2" charset="2"/>
              <a:buChar char="v"/>
            </a:pPr>
            <a:r>
              <a:rPr lang="en-US" sz="1800" dirty="0">
                <a:latin typeface="Comic Sans MS" panose="030F0702030302020204" pitchFamily="66" charset="0"/>
              </a:rPr>
              <a:t>UB 5 </a:t>
            </a:r>
            <a:r>
              <a:rPr lang="en-US" sz="1800" dirty="0" err="1">
                <a:latin typeface="Comic Sans MS" panose="030F0702030302020204" pitchFamily="66" charset="0"/>
              </a:rPr>
              <a:t>lapo</a:t>
            </a:r>
            <a:r>
              <a:rPr lang="en-US" sz="1800" dirty="0">
                <a:latin typeface="Comic Sans MS" panose="030F0702030302020204" pitchFamily="66" charset="0"/>
              </a:rPr>
              <a:t> </a:t>
            </a:r>
            <a:r>
              <a:rPr lang="en-US" sz="1800" dirty="0" err="1">
                <a:latin typeface="Comic Sans MS" panose="030F0702030302020204" pitchFamily="66" charset="0"/>
              </a:rPr>
              <a:t>užduotys</a:t>
            </a:r>
            <a:r>
              <a:rPr lang="en-US" sz="1800" dirty="0">
                <a:latin typeface="Comic Sans MS" panose="030F0702030302020204" pitchFamily="66" charset="0"/>
              </a:rPr>
              <a:t>.</a:t>
            </a:r>
          </a:p>
          <a:p>
            <a:pPr marL="285750" indent="-285750">
              <a:buFont typeface="Wingdings" panose="05000000000000000000" pitchFamily="2" charset="2"/>
              <a:buChar char="v"/>
            </a:pPr>
            <a:endParaRPr lang="lt-LT" sz="1800" dirty="0">
              <a:latin typeface="Comic Sans MS" panose="030F0702030302020204" pitchFamily="66" charset="0"/>
            </a:endParaRPr>
          </a:p>
        </p:txBody>
      </p:sp>
    </p:spTree>
    <p:extLst>
      <p:ext uri="{BB962C8B-B14F-4D97-AF65-F5344CB8AC3E}">
        <p14:creationId xmlns:p14="http://schemas.microsoft.com/office/powerpoint/2010/main" val="8396971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2D7FD-FA56-4EA4-8D40-E601F8304E1E}"/>
              </a:ext>
            </a:extLst>
          </p:cNvPr>
          <p:cNvSpPr>
            <a:spLocks noGrp="1"/>
          </p:cNvSpPr>
          <p:nvPr>
            <p:ph type="title"/>
          </p:nvPr>
        </p:nvSpPr>
        <p:spPr>
          <a:xfrm>
            <a:off x="677334" y="514924"/>
            <a:ext cx="3854528" cy="1023002"/>
          </a:xfrm>
        </p:spPr>
        <p:txBody>
          <a:bodyPr>
            <a:normAutofit/>
          </a:bodyPr>
          <a:lstStyle/>
          <a:p>
            <a:pPr algn="ctr"/>
            <a:r>
              <a:rPr lang="en-US" sz="4000" b="1" dirty="0">
                <a:latin typeface="Comic Sans MS" panose="030F0702030302020204" pitchFamily="66" charset="0"/>
              </a:rPr>
              <a:t>RAIDĖ</a:t>
            </a:r>
            <a:endParaRPr lang="lt-LT" sz="4000" b="1" dirty="0">
              <a:latin typeface="Comic Sans MS" panose="030F0702030302020204" pitchFamily="66" charset="0"/>
            </a:endParaRPr>
          </a:p>
        </p:txBody>
      </p:sp>
      <p:sp>
        <p:nvSpPr>
          <p:cNvPr id="4" name="Text Placeholder 3">
            <a:extLst>
              <a:ext uri="{FF2B5EF4-FFF2-40B4-BE49-F238E27FC236}">
                <a16:creationId xmlns:a16="http://schemas.microsoft.com/office/drawing/2014/main" id="{45BA8C7B-93E6-4FBA-9920-240B8532FA11}"/>
              </a:ext>
            </a:extLst>
          </p:cNvPr>
          <p:cNvSpPr>
            <a:spLocks noGrp="1"/>
          </p:cNvSpPr>
          <p:nvPr>
            <p:ph type="body" sz="half" idx="2"/>
          </p:nvPr>
        </p:nvSpPr>
        <p:spPr>
          <a:xfrm>
            <a:off x="677334" y="1753645"/>
            <a:ext cx="3854528" cy="3566430"/>
          </a:xfrm>
        </p:spPr>
        <p:txBody>
          <a:bodyPr>
            <a:normAutofit/>
          </a:bodyPr>
          <a:lstStyle/>
          <a:p>
            <a:r>
              <a:rPr lang="en-US" sz="3600" dirty="0">
                <a:latin typeface="Comic Sans MS" panose="030F0702030302020204" pitchFamily="66" charset="0"/>
              </a:rPr>
              <a:t>                   Ž</a:t>
            </a:r>
          </a:p>
          <a:p>
            <a:r>
              <a:rPr lang="en-US" sz="3600" dirty="0">
                <a:latin typeface="Comic Sans MS" panose="030F0702030302020204" pitchFamily="66" charset="0"/>
              </a:rPr>
              <a:t>                    L</a:t>
            </a:r>
          </a:p>
          <a:p>
            <a:r>
              <a:rPr lang="en-US" sz="5400" dirty="0" err="1">
                <a:latin typeface="Comic Sans MS" panose="030F0702030302020204" pitchFamily="66" charset="0"/>
              </a:rPr>
              <a:t>Ūū</a:t>
            </a:r>
            <a:r>
              <a:rPr lang="en-US" sz="3600" dirty="0">
                <a:latin typeface="Comic Sans MS" panose="030F0702030302020204" pitchFamily="66" charset="0"/>
              </a:rPr>
              <a:t>                K</a:t>
            </a:r>
          </a:p>
          <a:p>
            <a:r>
              <a:rPr lang="en-US" sz="3600" dirty="0">
                <a:latin typeface="Comic Sans MS" panose="030F0702030302020204" pitchFamily="66" charset="0"/>
              </a:rPr>
              <a:t>                    R</a:t>
            </a:r>
            <a:endParaRPr lang="lt-LT" sz="3600" dirty="0">
              <a:latin typeface="Comic Sans MS" panose="030F0702030302020204" pitchFamily="66" charset="0"/>
            </a:endParaRPr>
          </a:p>
        </p:txBody>
      </p:sp>
      <p:sp>
        <p:nvSpPr>
          <p:cNvPr id="18" name="Content Placeholder 17">
            <a:extLst>
              <a:ext uri="{FF2B5EF4-FFF2-40B4-BE49-F238E27FC236}">
                <a16:creationId xmlns:a16="http://schemas.microsoft.com/office/drawing/2014/main" id="{6816E01B-EFA8-45F6-AC42-F1838FFBE119}"/>
              </a:ext>
            </a:extLst>
          </p:cNvPr>
          <p:cNvSpPr>
            <a:spLocks noGrp="1"/>
          </p:cNvSpPr>
          <p:nvPr>
            <p:ph idx="1"/>
          </p:nvPr>
        </p:nvSpPr>
        <p:spPr>
          <a:xfrm>
            <a:off x="4760461" y="514924"/>
            <a:ext cx="6613172" cy="5526437"/>
          </a:xfrm>
        </p:spPr>
        <p:txBody>
          <a:bodyPr>
            <a:normAutofit/>
          </a:bodyPr>
          <a:lstStyle/>
          <a:p>
            <a:pPr marL="1371600" lvl="3" indent="0" algn="ctr">
              <a:buNone/>
            </a:pPr>
            <a:r>
              <a:rPr lang="en-US" sz="2800" b="1" dirty="0">
                <a:latin typeface="Comic Sans MS" panose="030F0702030302020204" pitchFamily="66" charset="0"/>
              </a:rPr>
              <a:t>SKAITAU</a:t>
            </a:r>
          </a:p>
          <a:p>
            <a:pPr marL="1371600" lvl="3" indent="0" algn="ctr">
              <a:buNone/>
            </a:pPr>
            <a:endParaRPr lang="en-US" sz="2800" b="1" dirty="0">
              <a:latin typeface="Comic Sans MS" panose="030F0702030302020204" pitchFamily="66" charset="0"/>
            </a:endParaRPr>
          </a:p>
          <a:p>
            <a:pPr marL="1371600" lvl="3" indent="0" algn="ctr">
              <a:buNone/>
            </a:pPr>
            <a:endParaRPr lang="en-US" sz="2800" b="1" dirty="0">
              <a:latin typeface="Comic Sans MS" panose="030F0702030302020204" pitchFamily="66" charset="0"/>
            </a:endParaRPr>
          </a:p>
          <a:p>
            <a:pPr marL="1371600" lvl="3" indent="0" algn="ctr">
              <a:buNone/>
            </a:pPr>
            <a:endParaRPr lang="en-US" sz="2800" b="1" dirty="0">
              <a:latin typeface="Comic Sans MS" panose="030F0702030302020204" pitchFamily="66" charset="0"/>
            </a:endParaRPr>
          </a:p>
          <a:p>
            <a:pPr marL="1371600" lvl="3" indent="0" algn="ctr">
              <a:buNone/>
            </a:pPr>
            <a:endParaRPr lang="en-US" sz="2800" b="1" dirty="0">
              <a:latin typeface="Comic Sans MS" panose="030F0702030302020204" pitchFamily="66" charset="0"/>
            </a:endParaRPr>
          </a:p>
          <a:p>
            <a:pPr marL="1371600" lvl="3" indent="0" algn="ctr">
              <a:buNone/>
            </a:pPr>
            <a:endParaRPr lang="en-US" sz="2800" b="1" dirty="0">
              <a:latin typeface="Comic Sans MS" panose="030F0702030302020204" pitchFamily="66" charset="0"/>
            </a:endParaRPr>
          </a:p>
          <a:p>
            <a:pPr marL="1371600" lvl="3" indent="0">
              <a:buNone/>
            </a:pPr>
            <a:endParaRPr lang="en-US" sz="2800" b="1" dirty="0">
              <a:latin typeface="Comic Sans MS" panose="030F0702030302020204" pitchFamily="66" charset="0"/>
            </a:endParaRPr>
          </a:p>
        </p:txBody>
      </p:sp>
      <p:cxnSp>
        <p:nvCxnSpPr>
          <p:cNvPr id="32" name="Straight Arrow Connector 31">
            <a:extLst>
              <a:ext uri="{FF2B5EF4-FFF2-40B4-BE49-F238E27FC236}">
                <a16:creationId xmlns:a16="http://schemas.microsoft.com/office/drawing/2014/main" id="{B3D33BA0-8D22-489D-A506-2A932A444730}"/>
              </a:ext>
            </a:extLst>
          </p:cNvPr>
          <p:cNvCxnSpPr>
            <a:cxnSpLocks/>
          </p:cNvCxnSpPr>
          <p:nvPr/>
        </p:nvCxnSpPr>
        <p:spPr>
          <a:xfrm flipV="1">
            <a:off x="1853852" y="2091848"/>
            <a:ext cx="1427967" cy="13778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0EA4699-9400-47CE-B633-D16A88C127E8}"/>
              </a:ext>
            </a:extLst>
          </p:cNvPr>
          <p:cNvCxnSpPr/>
          <p:nvPr/>
        </p:nvCxnSpPr>
        <p:spPr>
          <a:xfrm flipV="1">
            <a:off x="1954060" y="2780778"/>
            <a:ext cx="1565754" cy="6482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323B13D-EDEC-4051-9D32-398FCFE5C521}"/>
              </a:ext>
            </a:extLst>
          </p:cNvPr>
          <p:cNvCxnSpPr>
            <a:cxnSpLocks/>
          </p:cNvCxnSpPr>
          <p:nvPr/>
        </p:nvCxnSpPr>
        <p:spPr>
          <a:xfrm>
            <a:off x="1916482" y="3419605"/>
            <a:ext cx="1954060" cy="2004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8960A69-6467-4B72-8EF3-39AFCAB237D1}"/>
              </a:ext>
            </a:extLst>
          </p:cNvPr>
          <p:cNvCxnSpPr/>
          <p:nvPr/>
        </p:nvCxnSpPr>
        <p:spPr>
          <a:xfrm>
            <a:off x="1954060" y="3389857"/>
            <a:ext cx="1556358" cy="10662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BDC3DE2D-1E30-415C-82CD-65B24BDAB9A3}"/>
              </a:ext>
            </a:extLst>
          </p:cNvPr>
          <p:cNvSpPr/>
          <p:nvPr/>
        </p:nvSpPr>
        <p:spPr>
          <a:xfrm>
            <a:off x="7769627" y="1537926"/>
            <a:ext cx="1215828"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Ū-LA</a:t>
            </a:r>
            <a:endParaRPr lang="lt-LT" dirty="0"/>
          </a:p>
        </p:txBody>
      </p:sp>
      <p:sp>
        <p:nvSpPr>
          <p:cNvPr id="43" name="Oval 42">
            <a:extLst>
              <a:ext uri="{FF2B5EF4-FFF2-40B4-BE49-F238E27FC236}">
                <a16:creationId xmlns:a16="http://schemas.microsoft.com/office/drawing/2014/main" id="{00D763D9-7CFF-47A1-9432-3C2C19F9DB4B}"/>
              </a:ext>
            </a:extLst>
          </p:cNvPr>
          <p:cNvSpPr/>
          <p:nvPr/>
        </p:nvSpPr>
        <p:spPr>
          <a:xfrm>
            <a:off x="5912286" y="1537926"/>
            <a:ext cx="135281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omic Sans MS" panose="030F0702030302020204" pitchFamily="66" charset="0"/>
              </a:rPr>
              <a:t>Ū-ŽIA</a:t>
            </a:r>
            <a:endParaRPr lang="lt-LT" dirty="0">
              <a:latin typeface="Comic Sans MS" panose="030F0702030302020204" pitchFamily="66" charset="0"/>
            </a:endParaRPr>
          </a:p>
        </p:txBody>
      </p:sp>
      <p:sp>
        <p:nvSpPr>
          <p:cNvPr id="44" name="Oval 43">
            <a:extLst>
              <a:ext uri="{FF2B5EF4-FFF2-40B4-BE49-F238E27FC236}">
                <a16:creationId xmlns:a16="http://schemas.microsoft.com/office/drawing/2014/main" id="{F979606A-3C65-4FBE-86F5-C04720389796}"/>
              </a:ext>
            </a:extLst>
          </p:cNvPr>
          <p:cNvSpPr/>
          <p:nvPr/>
        </p:nvSpPr>
        <p:spPr>
          <a:xfrm>
            <a:off x="7214994" y="3006249"/>
            <a:ext cx="1265127" cy="8392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BŪ-DA</a:t>
            </a:r>
            <a:endParaRPr lang="lt-LT" dirty="0"/>
          </a:p>
        </p:txBody>
      </p:sp>
      <p:sp>
        <p:nvSpPr>
          <p:cNvPr id="45" name="Oval 44">
            <a:extLst>
              <a:ext uri="{FF2B5EF4-FFF2-40B4-BE49-F238E27FC236}">
                <a16:creationId xmlns:a16="http://schemas.microsoft.com/office/drawing/2014/main" id="{40E4E238-A75D-4AF7-A874-D43EE33DA229}"/>
              </a:ext>
            </a:extLst>
          </p:cNvPr>
          <p:cNvSpPr/>
          <p:nvPr/>
        </p:nvSpPr>
        <p:spPr>
          <a:xfrm>
            <a:off x="9933141" y="2091848"/>
            <a:ext cx="135281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LŪ-POS</a:t>
            </a:r>
            <a:endParaRPr lang="lt-LT" dirty="0"/>
          </a:p>
        </p:txBody>
      </p:sp>
      <p:sp>
        <p:nvSpPr>
          <p:cNvPr id="46" name="Oval 45">
            <a:extLst>
              <a:ext uri="{FF2B5EF4-FFF2-40B4-BE49-F238E27FC236}">
                <a16:creationId xmlns:a16="http://schemas.microsoft.com/office/drawing/2014/main" id="{27ACEEF1-852C-4A87-9263-DC00B2AF02CF}"/>
              </a:ext>
            </a:extLst>
          </p:cNvPr>
          <p:cNvSpPr/>
          <p:nvPr/>
        </p:nvSpPr>
        <p:spPr>
          <a:xfrm>
            <a:off x="9276242" y="3845490"/>
            <a:ext cx="1442187"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KŪ-NAS</a:t>
            </a:r>
            <a:endParaRPr lang="lt-LT" dirty="0"/>
          </a:p>
        </p:txBody>
      </p:sp>
      <p:sp>
        <p:nvSpPr>
          <p:cNvPr id="47" name="Oval 46">
            <a:extLst>
              <a:ext uri="{FF2B5EF4-FFF2-40B4-BE49-F238E27FC236}">
                <a16:creationId xmlns:a16="http://schemas.microsoft.com/office/drawing/2014/main" id="{5F4CC804-EF75-42CD-8592-8E23295161D7}"/>
              </a:ext>
            </a:extLst>
          </p:cNvPr>
          <p:cNvSpPr/>
          <p:nvPr/>
        </p:nvSpPr>
        <p:spPr>
          <a:xfrm>
            <a:off x="7377829" y="4759890"/>
            <a:ext cx="1442187"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DŪ-MAI</a:t>
            </a:r>
            <a:endParaRPr lang="lt-LT" dirty="0"/>
          </a:p>
        </p:txBody>
      </p:sp>
      <p:sp>
        <p:nvSpPr>
          <p:cNvPr id="49" name="Oval 48">
            <a:extLst>
              <a:ext uri="{FF2B5EF4-FFF2-40B4-BE49-F238E27FC236}">
                <a16:creationId xmlns:a16="http://schemas.microsoft.com/office/drawing/2014/main" id="{8475C4E8-106A-442A-8A56-F81D6F146DCC}"/>
              </a:ext>
            </a:extLst>
          </p:cNvPr>
          <p:cNvSpPr/>
          <p:nvPr/>
        </p:nvSpPr>
        <p:spPr>
          <a:xfrm>
            <a:off x="5386723" y="2780779"/>
            <a:ext cx="1135044" cy="8392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RŪ-TA</a:t>
            </a:r>
            <a:endParaRPr lang="lt-LT" dirty="0"/>
          </a:p>
        </p:txBody>
      </p:sp>
      <p:sp>
        <p:nvSpPr>
          <p:cNvPr id="50" name="Oval 49">
            <a:extLst>
              <a:ext uri="{FF2B5EF4-FFF2-40B4-BE49-F238E27FC236}">
                <a16:creationId xmlns:a16="http://schemas.microsoft.com/office/drawing/2014/main" id="{19013797-F902-48A0-B3C2-D234F91F1F1D}"/>
              </a:ext>
            </a:extLst>
          </p:cNvPr>
          <p:cNvSpPr/>
          <p:nvPr/>
        </p:nvSpPr>
        <p:spPr>
          <a:xfrm>
            <a:off x="8717314" y="2893512"/>
            <a:ext cx="1265127" cy="8392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PŪ-TĖ</a:t>
            </a:r>
            <a:endParaRPr lang="lt-LT" dirty="0"/>
          </a:p>
        </p:txBody>
      </p:sp>
      <p:sp>
        <p:nvSpPr>
          <p:cNvPr id="51" name="Oval 50">
            <a:extLst>
              <a:ext uri="{FF2B5EF4-FFF2-40B4-BE49-F238E27FC236}">
                <a16:creationId xmlns:a16="http://schemas.microsoft.com/office/drawing/2014/main" id="{DAC7A277-33CF-4A3C-A3ED-3DA85776D29B}"/>
              </a:ext>
            </a:extLst>
          </p:cNvPr>
          <p:cNvSpPr/>
          <p:nvPr/>
        </p:nvSpPr>
        <p:spPr>
          <a:xfrm>
            <a:off x="5523978" y="4173947"/>
            <a:ext cx="1625252" cy="8392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RŪ-MAI</a:t>
            </a:r>
            <a:endParaRPr lang="lt-LT" dirty="0"/>
          </a:p>
        </p:txBody>
      </p:sp>
    </p:spTree>
    <p:extLst>
      <p:ext uri="{BB962C8B-B14F-4D97-AF65-F5344CB8AC3E}">
        <p14:creationId xmlns:p14="http://schemas.microsoft.com/office/powerpoint/2010/main" val="1325744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EDC31-05D9-4067-B4AE-34AFC75D3A07}"/>
              </a:ext>
            </a:extLst>
          </p:cNvPr>
          <p:cNvSpPr>
            <a:spLocks noGrp="1"/>
          </p:cNvSpPr>
          <p:nvPr>
            <p:ph type="title"/>
          </p:nvPr>
        </p:nvSpPr>
        <p:spPr>
          <a:xfrm>
            <a:off x="791860" y="634307"/>
            <a:ext cx="3854528" cy="1532696"/>
          </a:xfrm>
        </p:spPr>
        <p:txBody>
          <a:bodyPr>
            <a:normAutofit fontScale="90000"/>
          </a:bodyPr>
          <a:lstStyle/>
          <a:p>
            <a:pPr algn="ctr"/>
            <a:r>
              <a:rPr lang="en-US" sz="2400" b="1" dirty="0">
                <a:latin typeface="Comic Sans MS" panose="030F0702030302020204" pitchFamily="66" charset="0"/>
              </a:rPr>
              <a:t>“PAVASARIS ATEINA”</a:t>
            </a:r>
            <a:br>
              <a:rPr lang="en-US" sz="2400" b="1" dirty="0">
                <a:latin typeface="Comic Sans MS" panose="030F0702030302020204" pitchFamily="66" charset="0"/>
              </a:rPr>
            </a:br>
            <a:r>
              <a:rPr lang="en-US" sz="2400" b="1" dirty="0">
                <a:latin typeface="Comic Sans MS" panose="030F0702030302020204" pitchFamily="66" charset="0"/>
              </a:rPr>
              <a:t>( </a:t>
            </a:r>
            <a:r>
              <a:rPr lang="en-US" sz="2400" b="1" dirty="0" err="1">
                <a:latin typeface="Comic Sans MS" panose="030F0702030302020204" pitchFamily="66" charset="0"/>
              </a:rPr>
              <a:t>pasimokyti</a:t>
            </a:r>
            <a:r>
              <a:rPr lang="en-US" sz="2400" b="1" dirty="0">
                <a:latin typeface="Comic Sans MS" panose="030F0702030302020204" pitchFamily="66" charset="0"/>
              </a:rPr>
              <a:t> </a:t>
            </a:r>
            <a:r>
              <a:rPr lang="en-US" sz="2400" b="1" dirty="0" err="1">
                <a:latin typeface="Comic Sans MS" panose="030F0702030302020204" pitchFamily="66" charset="0"/>
              </a:rPr>
              <a:t>eil</a:t>
            </a:r>
            <a:r>
              <a:rPr lang="lt-LT" sz="2400" b="1" dirty="0">
                <a:latin typeface="Comic Sans MS" panose="030F0702030302020204" pitchFamily="66" charset="0"/>
              </a:rPr>
              <a:t>ė</a:t>
            </a:r>
            <a:r>
              <a:rPr lang="en-US" sz="2400" b="1" dirty="0" err="1">
                <a:latin typeface="Comic Sans MS" panose="030F0702030302020204" pitchFamily="66" charset="0"/>
              </a:rPr>
              <a:t>raštį</a:t>
            </a:r>
            <a:r>
              <a:rPr lang="en-US" sz="2400" b="1" dirty="0">
                <a:latin typeface="Comic Sans MS" panose="030F0702030302020204" pitchFamily="66" charset="0"/>
              </a:rPr>
              <a:t> </a:t>
            </a:r>
            <a:r>
              <a:rPr lang="en-US" sz="2400" b="1" dirty="0" err="1">
                <a:latin typeface="Comic Sans MS" panose="030F0702030302020204" pitchFamily="66" charset="0"/>
              </a:rPr>
              <a:t>atmintinai</a:t>
            </a:r>
            <a:r>
              <a:rPr lang="en-US" sz="2400" b="1" dirty="0">
                <a:latin typeface="Comic Sans MS" panose="030F0702030302020204" pitchFamily="66" charset="0"/>
              </a:rPr>
              <a:t>)</a:t>
            </a:r>
            <a:br>
              <a:rPr lang="en-US" sz="2400" b="1" dirty="0">
                <a:latin typeface="Comic Sans MS" panose="030F0702030302020204" pitchFamily="66" charset="0"/>
              </a:rPr>
            </a:br>
            <a:endParaRPr lang="lt-LT" sz="2400" b="1" dirty="0">
              <a:latin typeface="Comic Sans MS" panose="030F0702030302020204" pitchFamily="66" charset="0"/>
            </a:endParaRPr>
          </a:p>
        </p:txBody>
      </p:sp>
      <p:sp>
        <p:nvSpPr>
          <p:cNvPr id="4" name="Text Placeholder 3">
            <a:extLst>
              <a:ext uri="{FF2B5EF4-FFF2-40B4-BE49-F238E27FC236}">
                <a16:creationId xmlns:a16="http://schemas.microsoft.com/office/drawing/2014/main" id="{A1405CF7-3937-4DAB-88EE-CABB8B65B283}"/>
              </a:ext>
            </a:extLst>
          </p:cNvPr>
          <p:cNvSpPr>
            <a:spLocks noGrp="1"/>
          </p:cNvSpPr>
          <p:nvPr>
            <p:ph type="body" sz="half" idx="2"/>
          </p:nvPr>
        </p:nvSpPr>
        <p:spPr>
          <a:xfrm>
            <a:off x="791860" y="1728592"/>
            <a:ext cx="3854528" cy="4334005"/>
          </a:xfrm>
        </p:spPr>
        <p:txBody>
          <a:bodyPr/>
          <a:lstStyle/>
          <a:p>
            <a:pPr marL="45720"/>
            <a:endParaRPr lang="en-US" sz="1800" b="1" i="1" dirty="0">
              <a:solidFill>
                <a:srgbClr val="002060"/>
              </a:solidFill>
            </a:endParaRPr>
          </a:p>
          <a:p>
            <a:pPr marL="45720"/>
            <a:r>
              <a:rPr lang="lt-LT" sz="1800" b="1" i="1" dirty="0">
                <a:solidFill>
                  <a:srgbClr val="002060"/>
                </a:solidFill>
              </a:rPr>
              <a:t>Po žingsnelį, patyliukais,</a:t>
            </a:r>
          </a:p>
          <a:p>
            <a:pPr marL="45720"/>
            <a:r>
              <a:rPr lang="lt-LT" sz="1800" b="1" i="1" dirty="0">
                <a:solidFill>
                  <a:srgbClr val="002060"/>
                </a:solidFill>
              </a:rPr>
              <a:t>Su varveklių lašeliukais</a:t>
            </a:r>
          </a:p>
          <a:p>
            <a:pPr marL="45720"/>
            <a:r>
              <a:rPr lang="lt-LT" sz="1800" b="1" i="1" dirty="0">
                <a:solidFill>
                  <a:srgbClr val="002060"/>
                </a:solidFill>
              </a:rPr>
              <a:t>Vis pavasaris arčiau...</a:t>
            </a:r>
            <a:endParaRPr lang="en-US" sz="1800" b="1" i="1" dirty="0">
              <a:solidFill>
                <a:srgbClr val="002060"/>
              </a:solidFill>
            </a:endParaRPr>
          </a:p>
          <a:p>
            <a:pPr marL="45720"/>
            <a:r>
              <a:rPr lang="lt-LT" sz="1800" b="1" i="1" dirty="0">
                <a:solidFill>
                  <a:srgbClr val="002060"/>
                </a:solidFill>
              </a:rPr>
              <a:t>Brinkstant pumpurus mačiau!</a:t>
            </a:r>
            <a:endParaRPr lang="en-US" sz="1800" b="1" i="1" dirty="0">
              <a:solidFill>
                <a:srgbClr val="002060"/>
              </a:solidFill>
            </a:endParaRPr>
          </a:p>
          <a:p>
            <a:pPr marL="45720"/>
            <a:endParaRPr lang="en-US" sz="1800" b="1" i="1" dirty="0">
              <a:solidFill>
                <a:srgbClr val="002060"/>
              </a:solidFill>
            </a:endParaRPr>
          </a:p>
          <a:p>
            <a:pPr marL="45720"/>
            <a:r>
              <a:rPr lang="lt-LT" sz="1800" b="1" i="1" dirty="0">
                <a:solidFill>
                  <a:srgbClr val="002060"/>
                </a:solidFill>
              </a:rPr>
              <a:t> Šypt! Prie griovio minkštučiukai</a:t>
            </a:r>
          </a:p>
          <a:p>
            <a:pPr marL="45720"/>
            <a:r>
              <a:rPr lang="lt-LT" sz="1800" b="1" i="1" dirty="0">
                <a:solidFill>
                  <a:srgbClr val="002060"/>
                </a:solidFill>
              </a:rPr>
              <a:t> Blindžių skleidžiasi kačiukai</a:t>
            </a:r>
          </a:p>
          <a:p>
            <a:pPr marL="45720"/>
            <a:r>
              <a:rPr lang="lt-LT" sz="1800" b="1" i="1" dirty="0">
                <a:solidFill>
                  <a:srgbClr val="002060"/>
                </a:solidFill>
              </a:rPr>
              <a:t>Snieguolytės galvas kelia...</a:t>
            </a:r>
          </a:p>
          <a:p>
            <a:pPr marL="45720"/>
            <a:r>
              <a:rPr lang="lt-LT" sz="1800" b="1" i="1" dirty="0">
                <a:solidFill>
                  <a:srgbClr val="002060"/>
                </a:solidFill>
              </a:rPr>
              <a:t>Dar truputis-tuoj bus žalia!</a:t>
            </a:r>
          </a:p>
          <a:p>
            <a:endParaRPr lang="lt-LT" dirty="0"/>
          </a:p>
        </p:txBody>
      </p:sp>
      <p:pic>
        <p:nvPicPr>
          <p:cNvPr id="5" name="Content Placeholder 4" descr="Blindė po vandenį braido, kosulį baido“ - Ūkininko patarėjas">
            <a:extLst>
              <a:ext uri="{FF2B5EF4-FFF2-40B4-BE49-F238E27FC236}">
                <a16:creationId xmlns:a16="http://schemas.microsoft.com/office/drawing/2014/main" id="{BFDBB3B8-AC6B-4969-9DFD-D0926C19DEB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60913" y="601249"/>
            <a:ext cx="4513262" cy="5461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922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E0197-1CAE-49B4-AB20-F0E1B8B37701}"/>
              </a:ext>
            </a:extLst>
          </p:cNvPr>
          <p:cNvSpPr>
            <a:spLocks noGrp="1"/>
          </p:cNvSpPr>
          <p:nvPr>
            <p:ph type="title"/>
          </p:nvPr>
        </p:nvSpPr>
        <p:spPr/>
        <p:txBody>
          <a:bodyPr>
            <a:normAutofit/>
          </a:bodyPr>
          <a:lstStyle/>
          <a:p>
            <a:pPr algn="ctr"/>
            <a:r>
              <a:rPr lang="en-US" sz="3200" b="1" dirty="0">
                <a:latin typeface="Comic Sans MS" panose="030F0702030302020204" pitchFamily="66" charset="0"/>
              </a:rPr>
              <a:t>PAJUDĖKITE!</a:t>
            </a:r>
            <a:br>
              <a:rPr lang="en-US" sz="3200" b="1" dirty="0">
                <a:latin typeface="Comic Sans MS" panose="030F0702030302020204" pitchFamily="66" charset="0"/>
              </a:rPr>
            </a:br>
            <a:r>
              <a:rPr lang="en-US" sz="3200" b="1" dirty="0" err="1">
                <a:latin typeface="Comic Sans MS" panose="030F0702030302020204" pitchFamily="66" charset="0"/>
              </a:rPr>
              <a:t>Žaidimas</a:t>
            </a:r>
            <a:r>
              <a:rPr lang="en-US" sz="3200" b="1" dirty="0">
                <a:latin typeface="Comic Sans MS" panose="030F0702030302020204" pitchFamily="66" charset="0"/>
              </a:rPr>
              <a:t>” </a:t>
            </a:r>
            <a:r>
              <a:rPr lang="en-US" sz="3200" b="1" dirty="0" err="1">
                <a:latin typeface="Comic Sans MS" panose="030F0702030302020204" pitchFamily="66" charset="0"/>
              </a:rPr>
              <a:t>Gyvūnas</a:t>
            </a:r>
            <a:r>
              <a:rPr lang="en-US" sz="3200" b="1" dirty="0">
                <a:latin typeface="Comic Sans MS" panose="030F0702030302020204" pitchFamily="66" charset="0"/>
              </a:rPr>
              <a:t>- g</a:t>
            </a:r>
            <a:r>
              <a:rPr lang="lt-LT" sz="3200" b="1" dirty="0">
                <a:latin typeface="Comic Sans MS" panose="030F0702030302020204" pitchFamily="66" charset="0"/>
              </a:rPr>
              <a:t>ė</a:t>
            </a:r>
            <a:r>
              <a:rPr lang="en-US" sz="3200" b="1" dirty="0">
                <a:latin typeface="Comic Sans MS" panose="030F0702030302020204" pitchFamily="66" charset="0"/>
              </a:rPr>
              <a:t>l</a:t>
            </a:r>
            <a:r>
              <a:rPr lang="lt-LT" sz="3200" b="1" dirty="0">
                <a:latin typeface="Comic Sans MS" panose="030F0702030302020204" pitchFamily="66" charset="0"/>
              </a:rPr>
              <a:t>ė</a:t>
            </a:r>
            <a:r>
              <a:rPr lang="en-US" sz="3200" b="1" dirty="0">
                <a:latin typeface="Comic Sans MS" panose="030F0702030302020204" pitchFamily="66" charset="0"/>
              </a:rPr>
              <a:t>”</a:t>
            </a:r>
            <a:endParaRPr lang="lt-LT" sz="3200" b="1" dirty="0">
              <a:latin typeface="Comic Sans MS" panose="030F0702030302020204" pitchFamily="66" charset="0"/>
            </a:endParaRPr>
          </a:p>
        </p:txBody>
      </p:sp>
      <p:sp>
        <p:nvSpPr>
          <p:cNvPr id="3" name="Content Placeholder 2">
            <a:extLst>
              <a:ext uri="{FF2B5EF4-FFF2-40B4-BE49-F238E27FC236}">
                <a16:creationId xmlns:a16="http://schemas.microsoft.com/office/drawing/2014/main" id="{28528956-7B58-473E-871F-26C767A9C2E2}"/>
              </a:ext>
            </a:extLst>
          </p:cNvPr>
          <p:cNvSpPr>
            <a:spLocks noGrp="1"/>
          </p:cNvSpPr>
          <p:nvPr>
            <p:ph sz="half" idx="1"/>
          </p:nvPr>
        </p:nvSpPr>
        <p:spPr/>
        <p:txBody>
          <a:bodyPr>
            <a:normAutofit lnSpcReduction="10000"/>
          </a:bodyPr>
          <a:lstStyle/>
          <a:p>
            <a:r>
              <a:rPr lang="lt-LT" sz="2000" b="1" dirty="0">
                <a:solidFill>
                  <a:srgbClr val="002060"/>
                </a:solidFill>
                <a:latin typeface="Comic Sans MS" panose="030F0702030302020204" pitchFamily="66" charset="0"/>
              </a:rPr>
              <a:t>Žaidžiame atsistoję. Vaikas meta kamuolį (kokį turite) ir sako „gyvūnas“ arba „gėlė“</a:t>
            </a:r>
            <a:r>
              <a:rPr lang="en-US" sz="2000" b="1" dirty="0">
                <a:solidFill>
                  <a:srgbClr val="002060"/>
                </a:solidFill>
                <a:latin typeface="Comic Sans MS" panose="030F0702030302020204" pitchFamily="66" charset="0"/>
              </a:rPr>
              <a:t>;</a:t>
            </a:r>
          </a:p>
          <a:p>
            <a:r>
              <a:rPr lang="lt-LT" sz="2000" b="1" dirty="0">
                <a:solidFill>
                  <a:srgbClr val="002060"/>
                </a:solidFill>
                <a:latin typeface="Comic Sans MS" panose="030F0702030302020204" pitchFamily="66" charset="0"/>
              </a:rPr>
              <a:t> Šeimos narys, pagavęs kamuolį, jį gr</a:t>
            </a:r>
            <a:r>
              <a:rPr lang="en-US" sz="2000" b="1" dirty="0">
                <a:solidFill>
                  <a:srgbClr val="002060"/>
                </a:solidFill>
                <a:latin typeface="Comic Sans MS" panose="030F0702030302020204" pitchFamily="66" charset="0"/>
              </a:rPr>
              <a:t>ą</a:t>
            </a:r>
            <a:r>
              <a:rPr lang="lt-LT" sz="2000" b="1" dirty="0">
                <a:solidFill>
                  <a:srgbClr val="002060"/>
                </a:solidFill>
                <a:latin typeface="Comic Sans MS" panose="030F0702030302020204" pitchFamily="66" charset="0"/>
              </a:rPr>
              <a:t>žindamas</a:t>
            </a:r>
            <a:r>
              <a:rPr lang="en-US" sz="2000" b="1" dirty="0">
                <a:solidFill>
                  <a:srgbClr val="002060"/>
                </a:solidFill>
                <a:latin typeface="Comic Sans MS" panose="030F0702030302020204" pitchFamily="66" charset="0"/>
              </a:rPr>
              <a:t>,</a:t>
            </a:r>
            <a:r>
              <a:rPr lang="lt-LT" sz="2000" b="1" dirty="0">
                <a:solidFill>
                  <a:srgbClr val="002060"/>
                </a:solidFill>
                <a:latin typeface="Comic Sans MS" panose="030F0702030302020204" pitchFamily="66" charset="0"/>
              </a:rPr>
              <a:t> turi greitai įvardinti konkrečią gėlę arba konkretų gyvūną</a:t>
            </a:r>
            <a:r>
              <a:rPr lang="en-US" sz="2000" b="1" dirty="0">
                <a:solidFill>
                  <a:srgbClr val="002060"/>
                </a:solidFill>
                <a:latin typeface="Comic Sans MS" panose="030F0702030302020204" pitchFamily="66" charset="0"/>
              </a:rPr>
              <a:t>;</a:t>
            </a:r>
          </a:p>
          <a:p>
            <a:r>
              <a:rPr lang="lt-LT" sz="2000" b="1" dirty="0">
                <a:solidFill>
                  <a:srgbClr val="002060"/>
                </a:solidFill>
                <a:latin typeface="Comic Sans MS" panose="030F0702030302020204" pitchFamily="66" charset="0"/>
              </a:rPr>
              <a:t> Jei susipainiojo arba nežino, eina, pvz. atlikti namų ruošos darbą </a:t>
            </a:r>
            <a:r>
              <a:rPr lang="lt-LT" sz="2000" b="1" dirty="0">
                <a:solidFill>
                  <a:srgbClr val="002060"/>
                </a:solidFill>
                <a:latin typeface="Comic Sans MS" panose="030F0702030302020204" pitchFamily="66" charset="0"/>
                <a:sym typeface="Wingdings" panose="05000000000000000000" pitchFamily="2" charset="2"/>
              </a:rPr>
              <a:t></a:t>
            </a:r>
            <a:r>
              <a:rPr lang="en-US" sz="2000" b="1" dirty="0">
                <a:solidFill>
                  <a:srgbClr val="002060"/>
                </a:solidFill>
                <a:latin typeface="Comic Sans MS" panose="030F0702030302020204" pitchFamily="66" charset="0"/>
                <a:sym typeface="Wingdings" panose="05000000000000000000" pitchFamily="2" charset="2"/>
              </a:rPr>
              <a:t>;</a:t>
            </a:r>
            <a:r>
              <a:rPr lang="lt-LT" sz="2000" b="1" dirty="0">
                <a:solidFill>
                  <a:srgbClr val="002060"/>
                </a:solidFill>
                <a:latin typeface="Comic Sans MS" panose="030F0702030302020204" pitchFamily="66" charset="0"/>
                <a:sym typeface="Wingdings" panose="05000000000000000000" pitchFamily="2" charset="2"/>
              </a:rPr>
              <a:t> </a:t>
            </a:r>
            <a:endParaRPr lang="en-US" sz="2000" b="1" dirty="0">
              <a:solidFill>
                <a:srgbClr val="002060"/>
              </a:solidFill>
              <a:latin typeface="Comic Sans MS" panose="030F0702030302020204" pitchFamily="66" charset="0"/>
              <a:sym typeface="Wingdings" panose="05000000000000000000" pitchFamily="2" charset="2"/>
            </a:endParaRPr>
          </a:p>
          <a:p>
            <a:r>
              <a:rPr lang="lt-LT" sz="2000" b="1" dirty="0">
                <a:solidFill>
                  <a:srgbClr val="002060"/>
                </a:solidFill>
                <a:latin typeface="Comic Sans MS" panose="030F0702030302020204" pitchFamily="66" charset="0"/>
                <a:sym typeface="Wingdings" panose="05000000000000000000" pitchFamily="2" charset="2"/>
              </a:rPr>
              <a:t>Jei atsako teisingai, žaidžia toliau.</a:t>
            </a:r>
            <a:endParaRPr lang="lt-LT" sz="2000" b="1" dirty="0">
              <a:solidFill>
                <a:srgbClr val="002060"/>
              </a:solidFill>
              <a:latin typeface="Comic Sans MS" panose="030F0702030302020204" pitchFamily="66" charset="0"/>
            </a:endParaRPr>
          </a:p>
          <a:p>
            <a:endParaRPr lang="lt-LT" dirty="0"/>
          </a:p>
        </p:txBody>
      </p:sp>
      <p:pic>
        <p:nvPicPr>
          <p:cNvPr id="5" name="Content Placeholder 4" descr="Psichologai įvardijo 7 dalykus, kurių tėvams nereikėtų daryti už ...">
            <a:extLst>
              <a:ext uri="{FF2B5EF4-FFF2-40B4-BE49-F238E27FC236}">
                <a16:creationId xmlns:a16="http://schemas.microsoft.com/office/drawing/2014/main" id="{B632DCA4-FCA4-42D3-9330-E0F25941F91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089525" y="2160589"/>
            <a:ext cx="4184650" cy="373916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2106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A0EF5-175A-4B5F-8501-8C7BA424DEF6}"/>
              </a:ext>
            </a:extLst>
          </p:cNvPr>
          <p:cNvSpPr>
            <a:spLocks noGrp="1"/>
          </p:cNvSpPr>
          <p:nvPr>
            <p:ph type="title"/>
          </p:nvPr>
        </p:nvSpPr>
        <p:spPr>
          <a:xfrm>
            <a:off x="677334" y="514924"/>
            <a:ext cx="3854528" cy="712627"/>
          </a:xfrm>
        </p:spPr>
        <p:txBody>
          <a:bodyPr>
            <a:normAutofit/>
          </a:bodyPr>
          <a:lstStyle/>
          <a:p>
            <a:pPr algn="ctr"/>
            <a:r>
              <a:rPr lang="en-US" sz="2400" b="1" dirty="0">
                <a:latin typeface="Comic Sans MS" panose="030F0702030302020204" pitchFamily="66" charset="0"/>
              </a:rPr>
              <a:t>MENINĖ UŽDUOTIS</a:t>
            </a:r>
            <a:endParaRPr lang="lt-LT" sz="2400" b="1" dirty="0">
              <a:latin typeface="Comic Sans MS" panose="030F0702030302020204" pitchFamily="66" charset="0"/>
            </a:endParaRPr>
          </a:p>
        </p:txBody>
      </p:sp>
      <p:pic>
        <p:nvPicPr>
          <p:cNvPr id="6" name="Content Placeholder 5">
            <a:extLst>
              <a:ext uri="{FF2B5EF4-FFF2-40B4-BE49-F238E27FC236}">
                <a16:creationId xmlns:a16="http://schemas.microsoft.com/office/drawing/2014/main" id="{59A530B0-1051-445F-AE33-6F0271A13A2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07856" y="514924"/>
            <a:ext cx="3854528" cy="4846594"/>
          </a:xfrm>
        </p:spPr>
      </p:pic>
      <p:sp>
        <p:nvSpPr>
          <p:cNvPr id="4" name="Text Placeholder 3">
            <a:extLst>
              <a:ext uri="{FF2B5EF4-FFF2-40B4-BE49-F238E27FC236}">
                <a16:creationId xmlns:a16="http://schemas.microsoft.com/office/drawing/2014/main" id="{7645CC0D-49E2-42DE-93FA-DA80967BBDF5}"/>
              </a:ext>
            </a:extLst>
          </p:cNvPr>
          <p:cNvSpPr>
            <a:spLocks noGrp="1"/>
          </p:cNvSpPr>
          <p:nvPr>
            <p:ph type="body" sz="half" idx="2"/>
          </p:nvPr>
        </p:nvSpPr>
        <p:spPr>
          <a:xfrm>
            <a:off x="677334" y="1590805"/>
            <a:ext cx="3854528" cy="3770713"/>
          </a:xfrm>
        </p:spPr>
        <p:txBody>
          <a:bodyPr>
            <a:normAutofit/>
          </a:bodyPr>
          <a:lstStyle/>
          <a:p>
            <a:r>
              <a:rPr lang="en-US" sz="1800" b="1" dirty="0" err="1">
                <a:latin typeface="Comic Sans MS" panose="030F0702030302020204" pitchFamily="66" charset="0"/>
              </a:rPr>
              <a:t>Gaminsime</a:t>
            </a:r>
            <a:r>
              <a:rPr lang="en-US" sz="1800" b="1" dirty="0">
                <a:latin typeface="Comic Sans MS" panose="030F0702030302020204" pitchFamily="66" charset="0"/>
              </a:rPr>
              <a:t> </a:t>
            </a:r>
            <a:r>
              <a:rPr lang="en-US" sz="1800" b="1" dirty="0" err="1">
                <a:latin typeface="Comic Sans MS" panose="030F0702030302020204" pitchFamily="66" charset="0"/>
              </a:rPr>
              <a:t>atviruką</a:t>
            </a:r>
            <a:endParaRPr lang="en-US" sz="1800" b="1" dirty="0">
              <a:latin typeface="Comic Sans MS" panose="030F0702030302020204" pitchFamily="66" charset="0"/>
            </a:endParaRPr>
          </a:p>
          <a:p>
            <a:r>
              <a:rPr lang="en-US" sz="1800" dirty="0" err="1">
                <a:latin typeface="Comic Sans MS" panose="030F0702030302020204" pitchFamily="66" charset="0"/>
              </a:rPr>
              <a:t>Reikės</a:t>
            </a:r>
            <a:r>
              <a:rPr lang="en-US" sz="1800" dirty="0">
                <a:latin typeface="Comic Sans MS" panose="030F0702030302020204" pitchFamily="66" charset="0"/>
              </a:rPr>
              <a:t>: A5 </a:t>
            </a:r>
            <a:r>
              <a:rPr lang="en-US" sz="1800" dirty="0" err="1">
                <a:latin typeface="Comic Sans MS" panose="030F0702030302020204" pitchFamily="66" charset="0"/>
              </a:rPr>
              <a:t>popieriaus</a:t>
            </a:r>
            <a:r>
              <a:rPr lang="en-US" sz="1800" dirty="0">
                <a:latin typeface="Comic Sans MS" panose="030F0702030302020204" pitchFamily="66" charset="0"/>
              </a:rPr>
              <a:t> </a:t>
            </a:r>
            <a:r>
              <a:rPr lang="en-US" sz="1800" dirty="0" err="1">
                <a:latin typeface="Comic Sans MS" panose="030F0702030302020204" pitchFamily="66" charset="0"/>
              </a:rPr>
              <a:t>lapo</a:t>
            </a:r>
            <a:r>
              <a:rPr lang="en-US" sz="1800" dirty="0">
                <a:latin typeface="Comic Sans MS" panose="030F0702030302020204" pitchFamily="66" charset="0"/>
              </a:rPr>
              <a:t>, </a:t>
            </a:r>
            <a:r>
              <a:rPr lang="en-US" sz="1800" dirty="0" err="1">
                <a:latin typeface="Comic Sans MS" panose="030F0702030302020204" pitchFamily="66" charset="0"/>
              </a:rPr>
              <a:t>flomasterių</a:t>
            </a:r>
            <a:r>
              <a:rPr lang="en-US" sz="1800" dirty="0">
                <a:latin typeface="Comic Sans MS" panose="030F0702030302020204" pitchFamily="66" charset="0"/>
              </a:rPr>
              <a:t>,, </a:t>
            </a:r>
            <a:r>
              <a:rPr lang="en-US" sz="1800" dirty="0" err="1">
                <a:latin typeface="Comic Sans MS" panose="030F0702030302020204" pitchFamily="66" charset="0"/>
              </a:rPr>
              <a:t>klijų</a:t>
            </a:r>
            <a:r>
              <a:rPr lang="en-US" sz="1800" dirty="0">
                <a:latin typeface="Comic Sans MS" panose="030F0702030302020204" pitchFamily="66" charset="0"/>
              </a:rPr>
              <a:t>(</a:t>
            </a:r>
            <a:r>
              <a:rPr lang="en-US" sz="1800" dirty="0" err="1">
                <a:latin typeface="Comic Sans MS" panose="030F0702030302020204" pitchFamily="66" charset="0"/>
              </a:rPr>
              <a:t>lipalo</a:t>
            </a:r>
            <a:r>
              <a:rPr lang="en-US" sz="1800" dirty="0">
                <a:latin typeface="Comic Sans MS" panose="030F0702030302020204" pitchFamily="66" charset="0"/>
              </a:rPr>
              <a:t>), </a:t>
            </a:r>
            <a:r>
              <a:rPr lang="en-US" sz="1800" dirty="0" err="1">
                <a:latin typeface="Comic Sans MS" panose="030F0702030302020204" pitchFamily="66" charset="0"/>
              </a:rPr>
              <a:t>vatos</a:t>
            </a:r>
            <a:r>
              <a:rPr lang="en-US" sz="1800" dirty="0">
                <a:latin typeface="Comic Sans MS" panose="030F0702030302020204" pitchFamily="66" charset="0"/>
              </a:rPr>
              <a:t> .</a:t>
            </a:r>
          </a:p>
          <a:p>
            <a:r>
              <a:rPr lang="en-US" sz="1800" b="1" dirty="0" err="1">
                <a:latin typeface="Comic Sans MS" panose="030F0702030302020204" pitchFamily="66" charset="0"/>
              </a:rPr>
              <a:t>Darbo</a:t>
            </a:r>
            <a:r>
              <a:rPr lang="en-US" sz="1800" b="1" dirty="0">
                <a:latin typeface="Comic Sans MS" panose="030F0702030302020204" pitchFamily="66" charset="0"/>
              </a:rPr>
              <a:t> </a:t>
            </a:r>
            <a:r>
              <a:rPr lang="en-US" sz="1800" b="1" dirty="0" err="1">
                <a:latin typeface="Comic Sans MS" panose="030F0702030302020204" pitchFamily="66" charset="0"/>
              </a:rPr>
              <a:t>eiga</a:t>
            </a:r>
            <a:r>
              <a:rPr lang="en-US" sz="1800" b="1" dirty="0">
                <a:latin typeface="Comic Sans MS" panose="030F0702030302020204" pitchFamily="66" charset="0"/>
              </a:rPr>
              <a:t>:</a:t>
            </a:r>
          </a:p>
          <a:p>
            <a:r>
              <a:rPr lang="en-US" sz="1800" dirty="0" err="1">
                <a:latin typeface="Comic Sans MS" panose="030F0702030302020204" pitchFamily="66" charset="0"/>
              </a:rPr>
              <a:t>Perlenkiame</a:t>
            </a:r>
            <a:r>
              <a:rPr lang="en-US" sz="1800" dirty="0">
                <a:latin typeface="Comic Sans MS" panose="030F0702030302020204" pitchFamily="66" charset="0"/>
              </a:rPr>
              <a:t> </a:t>
            </a:r>
            <a:r>
              <a:rPr lang="en-US" sz="1800" dirty="0" err="1">
                <a:latin typeface="Comic Sans MS" panose="030F0702030302020204" pitchFamily="66" charset="0"/>
              </a:rPr>
              <a:t>lapą</a:t>
            </a:r>
            <a:r>
              <a:rPr lang="en-US" sz="1800" dirty="0">
                <a:latin typeface="Comic Sans MS" panose="030F0702030302020204" pitchFamily="66" charset="0"/>
              </a:rPr>
              <a:t> </a:t>
            </a:r>
            <a:r>
              <a:rPr lang="en-US" sz="1800" dirty="0" err="1">
                <a:latin typeface="Comic Sans MS" panose="030F0702030302020204" pitchFamily="66" charset="0"/>
              </a:rPr>
              <a:t>pusiau</a:t>
            </a:r>
            <a:r>
              <a:rPr lang="en-US" sz="1800" dirty="0">
                <a:latin typeface="Comic Sans MS" panose="030F0702030302020204" pitchFamily="66" charset="0"/>
              </a:rPr>
              <a:t>, </a:t>
            </a:r>
            <a:r>
              <a:rPr lang="en-US" sz="1800" dirty="0" err="1">
                <a:latin typeface="Comic Sans MS" panose="030F0702030302020204" pitchFamily="66" charset="0"/>
              </a:rPr>
              <a:t>kaip</a:t>
            </a:r>
            <a:r>
              <a:rPr lang="en-US" sz="1800" dirty="0">
                <a:latin typeface="Comic Sans MS" panose="030F0702030302020204" pitchFamily="66" charset="0"/>
              </a:rPr>
              <a:t> </a:t>
            </a:r>
            <a:r>
              <a:rPr lang="en-US" sz="1800" dirty="0" err="1">
                <a:latin typeface="Comic Sans MS" panose="030F0702030302020204" pitchFamily="66" charset="0"/>
              </a:rPr>
              <a:t>atviruką</a:t>
            </a:r>
            <a:r>
              <a:rPr lang="en-US" sz="1800" dirty="0">
                <a:latin typeface="Comic Sans MS" panose="030F0702030302020204" pitchFamily="66" charset="0"/>
              </a:rPr>
              <a:t>. </a:t>
            </a:r>
            <a:r>
              <a:rPr lang="en-US" sz="1800" dirty="0" err="1">
                <a:latin typeface="Comic Sans MS" panose="030F0702030302020204" pitchFamily="66" charset="0"/>
              </a:rPr>
              <a:t>Išorin</a:t>
            </a:r>
            <a:r>
              <a:rPr lang="lt-LT" sz="1800" dirty="0">
                <a:latin typeface="Comic Sans MS" panose="030F0702030302020204" pitchFamily="66" charset="0"/>
              </a:rPr>
              <a:t>ė</a:t>
            </a:r>
            <a:r>
              <a:rPr lang="en-US" sz="1800" dirty="0">
                <a:latin typeface="Comic Sans MS" panose="030F0702030302020204" pitchFamily="66" charset="0"/>
              </a:rPr>
              <a:t>je </a:t>
            </a:r>
            <a:r>
              <a:rPr lang="en-US" sz="1800" dirty="0" err="1">
                <a:latin typeface="Comic Sans MS" panose="030F0702030302020204" pitchFamily="66" charset="0"/>
              </a:rPr>
              <a:t>lapo</a:t>
            </a:r>
            <a:r>
              <a:rPr lang="en-US" sz="1800" dirty="0">
                <a:latin typeface="Comic Sans MS" panose="030F0702030302020204" pitchFamily="66" charset="0"/>
              </a:rPr>
              <a:t> </a:t>
            </a:r>
            <a:r>
              <a:rPr lang="en-US" sz="1800" dirty="0" err="1">
                <a:latin typeface="Comic Sans MS" panose="030F0702030302020204" pitchFamily="66" charset="0"/>
              </a:rPr>
              <a:t>dalyje</a:t>
            </a:r>
            <a:r>
              <a:rPr lang="en-US" sz="1800" dirty="0">
                <a:latin typeface="Comic Sans MS" panose="030F0702030302020204" pitchFamily="66" charset="0"/>
              </a:rPr>
              <a:t> </a:t>
            </a:r>
            <a:r>
              <a:rPr lang="en-US" sz="1800" dirty="0" err="1">
                <a:latin typeface="Comic Sans MS" panose="030F0702030302020204" pitchFamily="66" charset="0"/>
              </a:rPr>
              <a:t>nusipiešiame</a:t>
            </a:r>
            <a:r>
              <a:rPr lang="en-US" sz="1800" dirty="0">
                <a:latin typeface="Comic Sans MS" panose="030F0702030302020204" pitchFamily="66" charset="0"/>
              </a:rPr>
              <a:t> </a:t>
            </a:r>
            <a:r>
              <a:rPr lang="en-US" sz="1800" dirty="0" err="1">
                <a:latin typeface="Comic Sans MS" panose="030F0702030302020204" pitchFamily="66" charset="0"/>
              </a:rPr>
              <a:t>šakelę</a:t>
            </a:r>
            <a:r>
              <a:rPr lang="en-US" sz="1800" dirty="0">
                <a:latin typeface="Comic Sans MS" panose="030F0702030302020204" pitchFamily="66" charset="0"/>
              </a:rPr>
              <a:t>, </a:t>
            </a:r>
            <a:r>
              <a:rPr lang="en-US" sz="1800" dirty="0" err="1">
                <a:latin typeface="Comic Sans MS" panose="030F0702030302020204" pitchFamily="66" charset="0"/>
              </a:rPr>
              <a:t>tik</a:t>
            </a:r>
            <a:r>
              <a:rPr lang="en-US" sz="1800" dirty="0">
                <a:latin typeface="Comic Sans MS" panose="030F0702030302020204" pitchFamily="66" charset="0"/>
              </a:rPr>
              <a:t> be </a:t>
            </a:r>
            <a:r>
              <a:rPr lang="en-US" sz="1800" dirty="0" err="1">
                <a:latin typeface="Comic Sans MS" panose="030F0702030302020204" pitchFamily="66" charset="0"/>
              </a:rPr>
              <a:t>pumpur</a:t>
            </a:r>
            <a:r>
              <a:rPr lang="lt-LT" sz="1800" dirty="0">
                <a:latin typeface="Comic Sans MS" panose="030F0702030302020204" pitchFamily="66" charset="0"/>
              </a:rPr>
              <a:t>ų</a:t>
            </a:r>
            <a:r>
              <a:rPr lang="en-US" sz="1800" dirty="0">
                <a:latin typeface="Comic Sans MS" panose="030F0702030302020204" pitchFamily="66" charset="0"/>
              </a:rPr>
              <a:t>.T</a:t>
            </a:r>
            <a:r>
              <a:rPr lang="lt-LT" sz="1800" dirty="0">
                <a:latin typeface="Comic Sans MS" panose="030F0702030302020204" pitchFamily="66" charset="0"/>
              </a:rPr>
              <a:t>ė</a:t>
            </a:r>
            <a:r>
              <a:rPr lang="en-US" sz="1800" dirty="0" err="1">
                <a:latin typeface="Comic Sans MS" panose="030F0702030302020204" pitchFamily="66" charset="0"/>
              </a:rPr>
              <a:t>veliai</a:t>
            </a:r>
            <a:r>
              <a:rPr lang="en-US" sz="1800" dirty="0">
                <a:latin typeface="Comic Sans MS" panose="030F0702030302020204" pitchFamily="66" charset="0"/>
              </a:rPr>
              <a:t> </a:t>
            </a:r>
            <a:r>
              <a:rPr lang="en-US" sz="1800" dirty="0" err="1">
                <a:latin typeface="Comic Sans MS" panose="030F0702030302020204" pitchFamily="66" charset="0"/>
              </a:rPr>
              <a:t>užlašina</a:t>
            </a:r>
            <a:r>
              <a:rPr lang="en-US" sz="1800" dirty="0">
                <a:latin typeface="Comic Sans MS" panose="030F0702030302020204" pitchFamily="66" charset="0"/>
              </a:rPr>
              <a:t> po 5-7 </a:t>
            </a:r>
            <a:r>
              <a:rPr lang="en-US" sz="1800" dirty="0" err="1">
                <a:latin typeface="Comic Sans MS" panose="030F0702030302020204" pitchFamily="66" charset="0"/>
              </a:rPr>
              <a:t>lašelius</a:t>
            </a:r>
            <a:r>
              <a:rPr lang="en-US" sz="1800" dirty="0">
                <a:latin typeface="Comic Sans MS" panose="030F0702030302020204" pitchFamily="66" charset="0"/>
              </a:rPr>
              <a:t> </a:t>
            </a:r>
            <a:r>
              <a:rPr lang="en-US" sz="1800" dirty="0" err="1">
                <a:latin typeface="Comic Sans MS" panose="030F0702030302020204" pitchFamily="66" charset="0"/>
              </a:rPr>
              <a:t>klij</a:t>
            </a:r>
            <a:r>
              <a:rPr lang="lt-LT" sz="1800" dirty="0">
                <a:latin typeface="Comic Sans MS" panose="030F0702030302020204" pitchFamily="66" charset="0"/>
              </a:rPr>
              <a:t>ų</a:t>
            </a:r>
            <a:r>
              <a:rPr lang="en-US" sz="1800" dirty="0">
                <a:latin typeface="Comic Sans MS" panose="030F0702030302020204" pitchFamily="66" charset="0"/>
              </a:rPr>
              <a:t>. </a:t>
            </a:r>
            <a:r>
              <a:rPr lang="en-US" sz="1800" dirty="0" err="1">
                <a:latin typeface="Comic Sans MS" panose="030F0702030302020204" pitchFamily="66" charset="0"/>
              </a:rPr>
              <a:t>Vaikai</a:t>
            </a:r>
            <a:r>
              <a:rPr lang="en-US" sz="1800" dirty="0">
                <a:latin typeface="Comic Sans MS" panose="030F0702030302020204" pitchFamily="66" charset="0"/>
              </a:rPr>
              <a:t> </a:t>
            </a:r>
            <a:r>
              <a:rPr lang="en-US" sz="1800" dirty="0" err="1">
                <a:latin typeface="Comic Sans MS" panose="030F0702030302020204" pitchFamily="66" charset="0"/>
              </a:rPr>
              <a:t>tose</a:t>
            </a:r>
            <a:r>
              <a:rPr lang="en-US" sz="1800" dirty="0">
                <a:latin typeface="Comic Sans MS" panose="030F0702030302020204" pitchFamily="66" charset="0"/>
              </a:rPr>
              <a:t> </a:t>
            </a:r>
            <a:r>
              <a:rPr lang="en-US" sz="1800" dirty="0" err="1">
                <a:latin typeface="Comic Sans MS" panose="030F0702030302020204" pitchFamily="66" charset="0"/>
              </a:rPr>
              <a:t>vietose</a:t>
            </a:r>
            <a:r>
              <a:rPr lang="en-US" sz="1800" dirty="0">
                <a:latin typeface="Comic Sans MS" panose="030F0702030302020204" pitchFamily="66" charset="0"/>
              </a:rPr>
              <a:t> </a:t>
            </a:r>
            <a:r>
              <a:rPr lang="en-US" sz="1800" dirty="0" err="1">
                <a:latin typeface="Comic Sans MS" panose="030F0702030302020204" pitchFamily="66" charset="0"/>
              </a:rPr>
              <a:t>priklijuoja</a:t>
            </a:r>
            <a:r>
              <a:rPr lang="en-US" sz="1800" dirty="0">
                <a:latin typeface="Comic Sans MS" panose="030F0702030302020204" pitchFamily="66" charset="0"/>
              </a:rPr>
              <a:t> </a:t>
            </a:r>
            <a:r>
              <a:rPr lang="en-US" sz="1800" dirty="0" err="1">
                <a:latin typeface="Comic Sans MS" panose="030F0702030302020204" pitchFamily="66" charset="0"/>
              </a:rPr>
              <a:t>mažus</a:t>
            </a:r>
            <a:r>
              <a:rPr lang="en-US" sz="1800" dirty="0">
                <a:latin typeface="Comic Sans MS" panose="030F0702030302020204" pitchFamily="66" charset="0"/>
              </a:rPr>
              <a:t> </a:t>
            </a:r>
            <a:r>
              <a:rPr lang="en-US" sz="1800" dirty="0" err="1">
                <a:latin typeface="Comic Sans MS" panose="030F0702030302020204" pitchFamily="66" charset="0"/>
              </a:rPr>
              <a:t>vatos</a:t>
            </a:r>
            <a:r>
              <a:rPr lang="en-US" sz="1800" dirty="0">
                <a:latin typeface="Comic Sans MS" panose="030F0702030302020204" pitchFamily="66" charset="0"/>
              </a:rPr>
              <a:t> </a:t>
            </a:r>
            <a:r>
              <a:rPr lang="en-US" sz="1800" dirty="0" err="1">
                <a:latin typeface="Comic Sans MS" panose="030F0702030302020204" pitchFamily="66" charset="0"/>
              </a:rPr>
              <a:t>gumul</a:t>
            </a:r>
            <a:r>
              <a:rPr lang="lt-LT" sz="1800" dirty="0">
                <a:latin typeface="Comic Sans MS" panose="030F0702030302020204" pitchFamily="66" charset="0"/>
              </a:rPr>
              <a:t>ė</a:t>
            </a:r>
            <a:r>
              <a:rPr lang="en-US" sz="1800" dirty="0" err="1">
                <a:latin typeface="Comic Sans MS" panose="030F0702030302020204" pitchFamily="66" charset="0"/>
              </a:rPr>
              <a:t>lius</a:t>
            </a:r>
            <a:r>
              <a:rPr lang="en-US" sz="1800" dirty="0">
                <a:latin typeface="Comic Sans MS" panose="030F0702030302020204" pitchFamily="66" charset="0"/>
              </a:rPr>
              <a:t>. </a:t>
            </a:r>
            <a:r>
              <a:rPr lang="en-US" sz="1800" dirty="0" err="1">
                <a:latin typeface="Comic Sans MS" panose="030F0702030302020204" pitchFamily="66" charset="0"/>
              </a:rPr>
              <a:t>Vatos</a:t>
            </a:r>
            <a:r>
              <a:rPr lang="en-US" sz="1800" dirty="0">
                <a:latin typeface="Comic Sans MS" panose="030F0702030302020204" pitchFamily="66" charset="0"/>
              </a:rPr>
              <a:t> </a:t>
            </a:r>
            <a:r>
              <a:rPr lang="en-US" sz="1800" dirty="0" err="1">
                <a:latin typeface="Comic Sans MS" panose="030F0702030302020204" pitchFamily="66" charset="0"/>
              </a:rPr>
              <a:t>gumul</a:t>
            </a:r>
            <a:r>
              <a:rPr lang="lt-LT" sz="1800" dirty="0">
                <a:latin typeface="Comic Sans MS" panose="030F0702030302020204" pitchFamily="66" charset="0"/>
              </a:rPr>
              <a:t>ė</a:t>
            </a:r>
            <a:r>
              <a:rPr lang="en-US" sz="1800" dirty="0" err="1">
                <a:latin typeface="Comic Sans MS" panose="030F0702030302020204" pitchFamily="66" charset="0"/>
              </a:rPr>
              <a:t>lius</a:t>
            </a:r>
            <a:r>
              <a:rPr lang="en-US" sz="1800" dirty="0">
                <a:latin typeface="Comic Sans MS" panose="030F0702030302020204" pitchFamily="66" charset="0"/>
              </a:rPr>
              <a:t> </a:t>
            </a:r>
            <a:r>
              <a:rPr lang="en-US" sz="1800" dirty="0" err="1">
                <a:latin typeface="Comic Sans MS" panose="030F0702030302020204" pitchFamily="66" charset="0"/>
              </a:rPr>
              <a:t>nudažome</a:t>
            </a:r>
            <a:r>
              <a:rPr lang="en-US" sz="1800" dirty="0">
                <a:latin typeface="Comic Sans MS" panose="030F0702030302020204" pitchFamily="66" charset="0"/>
              </a:rPr>
              <a:t> </a:t>
            </a:r>
            <a:r>
              <a:rPr lang="en-US" sz="1800" dirty="0" err="1">
                <a:latin typeface="Comic Sans MS" panose="030F0702030302020204" pitchFamily="66" charset="0"/>
              </a:rPr>
              <a:t>rausvai</a:t>
            </a:r>
            <a:r>
              <a:rPr lang="en-US" sz="1800" dirty="0">
                <a:latin typeface="Comic Sans MS" panose="030F0702030302020204" pitchFamily="66" charset="0"/>
              </a:rPr>
              <a:t>. </a:t>
            </a:r>
            <a:endParaRPr lang="lt-LT" sz="1800" dirty="0">
              <a:latin typeface="Comic Sans MS" panose="030F0702030302020204" pitchFamily="66" charset="0"/>
            </a:endParaRPr>
          </a:p>
        </p:txBody>
      </p:sp>
    </p:spTree>
    <p:extLst>
      <p:ext uri="{BB962C8B-B14F-4D97-AF65-F5344CB8AC3E}">
        <p14:creationId xmlns:p14="http://schemas.microsoft.com/office/powerpoint/2010/main" val="14015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A5D16-CF6E-48F4-B3F3-CBEC71241B90}"/>
              </a:ext>
            </a:extLst>
          </p:cNvPr>
          <p:cNvSpPr>
            <a:spLocks noGrp="1"/>
          </p:cNvSpPr>
          <p:nvPr>
            <p:ph type="title"/>
          </p:nvPr>
        </p:nvSpPr>
        <p:spPr/>
        <p:txBody>
          <a:bodyPr/>
          <a:lstStyle/>
          <a:p>
            <a:pPr algn="ctr"/>
            <a:r>
              <a:rPr lang="en-US" dirty="0">
                <a:latin typeface="Comic Sans MS" panose="030F0702030302020204" pitchFamily="66" charset="0"/>
              </a:rPr>
              <a:t>KETVIRTA DIENA</a:t>
            </a:r>
            <a:endParaRPr lang="lt-LT" dirty="0">
              <a:latin typeface="Comic Sans MS" panose="030F0702030302020204" pitchFamily="66" charset="0"/>
            </a:endParaRPr>
          </a:p>
        </p:txBody>
      </p:sp>
      <p:pic>
        <p:nvPicPr>
          <p:cNvPr id="9" name="Content Placeholder 8">
            <a:extLst>
              <a:ext uri="{FF2B5EF4-FFF2-40B4-BE49-F238E27FC236}">
                <a16:creationId xmlns:a16="http://schemas.microsoft.com/office/drawing/2014/main" id="{665EE647-8E7E-46D2-9555-A13BA894D8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2888" y="2168395"/>
            <a:ext cx="5473874" cy="3294856"/>
          </a:xfrm>
        </p:spPr>
      </p:pic>
    </p:spTree>
    <p:extLst>
      <p:ext uri="{BB962C8B-B14F-4D97-AF65-F5344CB8AC3E}">
        <p14:creationId xmlns:p14="http://schemas.microsoft.com/office/powerpoint/2010/main" val="2759671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B9B5A-581F-4491-9F7C-E7F0AA41EE38}"/>
              </a:ext>
            </a:extLst>
          </p:cNvPr>
          <p:cNvSpPr>
            <a:spLocks noGrp="1"/>
          </p:cNvSpPr>
          <p:nvPr>
            <p:ph type="title"/>
          </p:nvPr>
        </p:nvSpPr>
        <p:spPr/>
        <p:txBody>
          <a:bodyPr/>
          <a:lstStyle/>
          <a:p>
            <a:pPr algn="ctr"/>
            <a:r>
              <a:rPr lang="en-US" dirty="0">
                <a:latin typeface="Comic Sans MS" panose="030F0702030302020204" pitchFamily="66" charset="0"/>
              </a:rPr>
              <a:t>PIRMA DIENA</a:t>
            </a:r>
            <a:endParaRPr lang="lt-LT" dirty="0">
              <a:latin typeface="Comic Sans MS" panose="030F0702030302020204" pitchFamily="66" charset="0"/>
            </a:endParaRPr>
          </a:p>
        </p:txBody>
      </p:sp>
      <p:pic>
        <p:nvPicPr>
          <p:cNvPr id="5" name="Content Placeholder 4">
            <a:extLst>
              <a:ext uri="{FF2B5EF4-FFF2-40B4-BE49-F238E27FC236}">
                <a16:creationId xmlns:a16="http://schemas.microsoft.com/office/drawing/2014/main" id="{A4D49F5F-C92D-45D9-85A1-6C56FBA6A31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3541" y="1578279"/>
            <a:ext cx="7402882" cy="4670121"/>
          </a:xfrm>
        </p:spPr>
      </p:pic>
    </p:spTree>
    <p:extLst>
      <p:ext uri="{BB962C8B-B14F-4D97-AF65-F5344CB8AC3E}">
        <p14:creationId xmlns:p14="http://schemas.microsoft.com/office/powerpoint/2010/main" val="39257761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E8817-AFB5-4466-9DE5-A53259BE599A}"/>
              </a:ext>
            </a:extLst>
          </p:cNvPr>
          <p:cNvSpPr>
            <a:spLocks noGrp="1"/>
          </p:cNvSpPr>
          <p:nvPr>
            <p:ph type="title"/>
          </p:nvPr>
        </p:nvSpPr>
        <p:spPr>
          <a:xfrm>
            <a:off x="677334" y="400833"/>
            <a:ext cx="3854528" cy="1202499"/>
          </a:xfrm>
        </p:spPr>
        <p:txBody>
          <a:bodyPr>
            <a:normAutofit/>
          </a:bodyPr>
          <a:lstStyle/>
          <a:p>
            <a:pPr algn="ctr"/>
            <a:r>
              <a:rPr lang="en-US" sz="2800" b="1" dirty="0" err="1">
                <a:latin typeface="Comic Sans MS" panose="030F0702030302020204" pitchFamily="66" charset="0"/>
              </a:rPr>
              <a:t>Skaitome</a:t>
            </a:r>
            <a:r>
              <a:rPr lang="en-US" sz="2800" b="1" dirty="0">
                <a:latin typeface="Comic Sans MS" panose="030F0702030302020204" pitchFamily="66" charset="0"/>
              </a:rPr>
              <a:t> </a:t>
            </a:r>
            <a:r>
              <a:rPr lang="en-US" sz="2800" b="1" dirty="0" err="1">
                <a:latin typeface="Comic Sans MS" panose="030F0702030302020204" pitchFamily="66" charset="0"/>
              </a:rPr>
              <a:t>eil</a:t>
            </a:r>
            <a:r>
              <a:rPr lang="lt-LT" sz="2800" b="1" dirty="0">
                <a:latin typeface="Comic Sans MS" panose="030F0702030302020204" pitchFamily="66" charset="0"/>
              </a:rPr>
              <a:t>ė</a:t>
            </a:r>
            <a:r>
              <a:rPr lang="en-US" sz="2800" b="1" dirty="0" err="1">
                <a:latin typeface="Comic Sans MS" panose="030F0702030302020204" pitchFamily="66" charset="0"/>
              </a:rPr>
              <a:t>raštį</a:t>
            </a:r>
            <a:r>
              <a:rPr lang="en-US" sz="2800" b="1" dirty="0">
                <a:latin typeface="Comic Sans MS" panose="030F0702030302020204" pitchFamily="66" charset="0"/>
              </a:rPr>
              <a:t> “</a:t>
            </a:r>
            <a:r>
              <a:rPr lang="en-US" sz="2800" b="1" dirty="0" err="1">
                <a:latin typeface="Comic Sans MS" panose="030F0702030302020204" pitchFamily="66" charset="0"/>
              </a:rPr>
              <a:t>Pavasario</a:t>
            </a:r>
            <a:r>
              <a:rPr lang="en-US" sz="2800" b="1" dirty="0">
                <a:latin typeface="Comic Sans MS" panose="030F0702030302020204" pitchFamily="66" charset="0"/>
              </a:rPr>
              <a:t> </a:t>
            </a:r>
            <a:r>
              <a:rPr lang="en-US" sz="2800" b="1" dirty="0" err="1">
                <a:latin typeface="Comic Sans MS" panose="030F0702030302020204" pitchFamily="66" charset="0"/>
              </a:rPr>
              <a:t>rytas</a:t>
            </a:r>
            <a:r>
              <a:rPr lang="en-US" sz="2800" b="1" dirty="0">
                <a:latin typeface="Comic Sans MS" panose="030F0702030302020204" pitchFamily="66" charset="0"/>
              </a:rPr>
              <a:t>”</a:t>
            </a:r>
            <a:endParaRPr lang="lt-LT" sz="2800" b="1" dirty="0">
              <a:latin typeface="Comic Sans MS" panose="030F0702030302020204" pitchFamily="66" charset="0"/>
            </a:endParaRPr>
          </a:p>
        </p:txBody>
      </p:sp>
      <p:sp>
        <p:nvSpPr>
          <p:cNvPr id="4" name="Text Placeholder 3">
            <a:extLst>
              <a:ext uri="{FF2B5EF4-FFF2-40B4-BE49-F238E27FC236}">
                <a16:creationId xmlns:a16="http://schemas.microsoft.com/office/drawing/2014/main" id="{8059E6B4-BCB8-423C-8303-D70A6A346F2D}"/>
              </a:ext>
            </a:extLst>
          </p:cNvPr>
          <p:cNvSpPr>
            <a:spLocks noGrp="1"/>
          </p:cNvSpPr>
          <p:nvPr>
            <p:ph type="body" sz="half" idx="2"/>
          </p:nvPr>
        </p:nvSpPr>
        <p:spPr>
          <a:xfrm>
            <a:off x="677334" y="2016691"/>
            <a:ext cx="3854528" cy="3900074"/>
          </a:xfrm>
        </p:spPr>
        <p:txBody>
          <a:bodyPr>
            <a:normAutofit/>
          </a:bodyPr>
          <a:lstStyle/>
          <a:p>
            <a:pPr marL="342900" indent="-342900">
              <a:buFont typeface="Wingdings" panose="05000000000000000000" pitchFamily="2" charset="2"/>
              <a:buChar char="v"/>
            </a:pPr>
            <a:r>
              <a:rPr lang="en-US" sz="2000" dirty="0">
                <a:latin typeface="Comic Sans MS" panose="030F0702030302020204" pitchFamily="66" charset="0"/>
              </a:rPr>
              <a:t>Kas </a:t>
            </a:r>
            <a:r>
              <a:rPr lang="en-US" sz="2000" dirty="0" err="1">
                <a:latin typeface="Comic Sans MS" panose="030F0702030302020204" pitchFamily="66" charset="0"/>
              </a:rPr>
              <a:t>sode</a:t>
            </a:r>
            <a:r>
              <a:rPr lang="en-US" sz="2000" dirty="0">
                <a:latin typeface="Comic Sans MS" panose="030F0702030302020204" pitchFamily="66" charset="0"/>
              </a:rPr>
              <a:t> </a:t>
            </a:r>
            <a:r>
              <a:rPr lang="en-US" sz="2000" dirty="0" err="1">
                <a:latin typeface="Comic Sans MS" panose="030F0702030302020204" pitchFamily="66" charset="0"/>
              </a:rPr>
              <a:t>yra</a:t>
            </a:r>
            <a:r>
              <a:rPr lang="en-US" sz="2000" dirty="0">
                <a:latin typeface="Comic Sans MS" panose="030F0702030302020204" pitchFamily="66" charset="0"/>
              </a:rPr>
              <a:t> </a:t>
            </a:r>
            <a:r>
              <a:rPr lang="en-US" sz="2000" dirty="0" err="1">
                <a:latin typeface="Comic Sans MS" panose="030F0702030302020204" pitchFamily="66" charset="0"/>
              </a:rPr>
              <a:t>balčiausia</a:t>
            </a:r>
            <a:r>
              <a:rPr lang="en-US" sz="2000" dirty="0">
                <a:latin typeface="Comic Sans MS" panose="030F0702030302020204" pitchFamily="66" charset="0"/>
              </a:rPr>
              <a:t>?;</a:t>
            </a:r>
          </a:p>
          <a:p>
            <a:pPr marL="342900" indent="-342900">
              <a:buFont typeface="Wingdings" panose="05000000000000000000" pitchFamily="2" charset="2"/>
              <a:buChar char="v"/>
            </a:pPr>
            <a:r>
              <a:rPr lang="en-US" sz="2000" dirty="0" err="1">
                <a:latin typeface="Comic Sans MS" panose="030F0702030302020204" pitchFamily="66" charset="0"/>
              </a:rPr>
              <a:t>Prisimename</a:t>
            </a:r>
            <a:r>
              <a:rPr lang="en-US" sz="2000" dirty="0">
                <a:latin typeface="Comic Sans MS" panose="030F0702030302020204" pitchFamily="66" charset="0"/>
              </a:rPr>
              <a:t> </a:t>
            </a:r>
            <a:r>
              <a:rPr lang="en-US" sz="2000" dirty="0" err="1">
                <a:latin typeface="Comic Sans MS" panose="030F0702030302020204" pitchFamily="66" charset="0"/>
              </a:rPr>
              <a:t>pokalbį</a:t>
            </a:r>
            <a:r>
              <a:rPr lang="en-US" sz="2000" dirty="0">
                <a:latin typeface="Comic Sans MS" panose="030F0702030302020204" pitchFamily="66" charset="0"/>
              </a:rPr>
              <a:t> </a:t>
            </a:r>
            <a:r>
              <a:rPr lang="en-US" sz="2000" dirty="0" err="1">
                <a:latin typeface="Comic Sans MS" panose="030F0702030302020204" pitchFamily="66" charset="0"/>
              </a:rPr>
              <a:t>apie</a:t>
            </a:r>
            <a:r>
              <a:rPr lang="en-US" sz="2000" dirty="0">
                <a:latin typeface="Comic Sans MS" panose="030F0702030302020204" pitchFamily="66" charset="0"/>
              </a:rPr>
              <a:t> </a:t>
            </a:r>
            <a:r>
              <a:rPr lang="en-US" sz="2000" dirty="0" err="1">
                <a:latin typeface="Comic Sans MS" panose="030F0702030302020204" pitchFamily="66" charset="0"/>
              </a:rPr>
              <a:t>sode</a:t>
            </a:r>
            <a:r>
              <a:rPr lang="en-US" sz="2000" dirty="0">
                <a:latin typeface="Comic Sans MS" panose="030F0702030302020204" pitchFamily="66" charset="0"/>
              </a:rPr>
              <a:t> </a:t>
            </a:r>
            <a:r>
              <a:rPr lang="en-US" sz="2000" dirty="0" err="1">
                <a:latin typeface="Comic Sans MS" panose="030F0702030302020204" pitchFamily="66" charset="0"/>
              </a:rPr>
              <a:t>žydinčius</a:t>
            </a:r>
            <a:r>
              <a:rPr lang="en-US" sz="2000" dirty="0">
                <a:latin typeface="Comic Sans MS" panose="030F0702030302020204" pitchFamily="66" charset="0"/>
              </a:rPr>
              <a:t> </a:t>
            </a:r>
            <a:r>
              <a:rPr lang="en-US" sz="2000" dirty="0" err="1">
                <a:latin typeface="Comic Sans MS" panose="030F0702030302020204" pitchFamily="66" charset="0"/>
              </a:rPr>
              <a:t>medžius</a:t>
            </a:r>
            <a:r>
              <a:rPr lang="en-US" sz="2000" dirty="0">
                <a:latin typeface="Comic Sans MS" panose="030F0702030302020204" pitchFamily="66" charset="0"/>
              </a:rPr>
              <a:t> </a:t>
            </a:r>
            <a:r>
              <a:rPr lang="en-US" sz="2000" dirty="0" err="1">
                <a:latin typeface="Comic Sans MS" panose="030F0702030302020204" pitchFamily="66" charset="0"/>
              </a:rPr>
              <a:t>ir</a:t>
            </a:r>
            <a:r>
              <a:rPr lang="en-US" sz="2000" dirty="0">
                <a:latin typeface="Comic Sans MS" panose="030F0702030302020204" pitchFamily="66" charset="0"/>
              </a:rPr>
              <a:t> </a:t>
            </a:r>
            <a:r>
              <a:rPr lang="en-US" sz="2000" dirty="0" err="1">
                <a:latin typeface="Comic Sans MS" panose="030F0702030302020204" pitchFamily="66" charset="0"/>
              </a:rPr>
              <a:t>krūmus</a:t>
            </a:r>
            <a:r>
              <a:rPr lang="en-US" sz="2000" dirty="0">
                <a:latin typeface="Comic Sans MS" panose="030F0702030302020204" pitchFamily="66" charset="0"/>
              </a:rPr>
              <a:t>;</a:t>
            </a:r>
          </a:p>
          <a:p>
            <a:pPr marL="342900" indent="-342900">
              <a:buFont typeface="Wingdings" panose="05000000000000000000" pitchFamily="2" charset="2"/>
              <a:buChar char="v"/>
            </a:pPr>
            <a:r>
              <a:rPr lang="en-US" sz="2000" dirty="0">
                <a:latin typeface="Comic Sans MS" panose="030F0702030302020204" pitchFamily="66" charset="0"/>
              </a:rPr>
              <a:t>Kas </a:t>
            </a:r>
            <a:r>
              <a:rPr lang="en-US" sz="2000" dirty="0" err="1">
                <a:latin typeface="Comic Sans MS" panose="030F0702030302020204" pitchFamily="66" charset="0"/>
              </a:rPr>
              <a:t>gali</a:t>
            </a:r>
            <a:r>
              <a:rPr lang="en-US" sz="2000" dirty="0">
                <a:latin typeface="Comic Sans MS" panose="030F0702030302020204" pitchFamily="66" charset="0"/>
              </a:rPr>
              <a:t> </a:t>
            </a:r>
            <a:r>
              <a:rPr lang="en-US" sz="2000" dirty="0" err="1">
                <a:latin typeface="Comic Sans MS" panose="030F0702030302020204" pitchFamily="66" charset="0"/>
              </a:rPr>
              <a:t>žydėti</a:t>
            </a:r>
            <a:r>
              <a:rPr lang="en-US" sz="2000" dirty="0">
                <a:latin typeface="Comic Sans MS" panose="030F0702030302020204" pitchFamily="66" charset="0"/>
              </a:rPr>
              <a:t> </a:t>
            </a:r>
            <a:r>
              <a:rPr lang="en-US" sz="2000" dirty="0" err="1">
                <a:latin typeface="Comic Sans MS" panose="030F0702030302020204" pitchFamily="66" charset="0"/>
              </a:rPr>
              <a:t>sode</a:t>
            </a:r>
            <a:r>
              <a:rPr lang="en-US" sz="2000" dirty="0">
                <a:latin typeface="Comic Sans MS" panose="030F0702030302020204" pitchFamily="66" charset="0"/>
              </a:rPr>
              <a:t>?(</a:t>
            </a:r>
            <a:r>
              <a:rPr lang="en-US" sz="2000" dirty="0" err="1">
                <a:latin typeface="Comic Sans MS" panose="030F0702030302020204" pitchFamily="66" charset="0"/>
              </a:rPr>
              <a:t>vyšnia</a:t>
            </a:r>
            <a:r>
              <a:rPr lang="en-US" sz="2000" dirty="0">
                <a:latin typeface="Comic Sans MS" panose="030F0702030302020204" pitchFamily="66" charset="0"/>
              </a:rPr>
              <a:t>, </a:t>
            </a:r>
            <a:r>
              <a:rPr lang="en-US" sz="2000" dirty="0" err="1">
                <a:latin typeface="Comic Sans MS" panose="030F0702030302020204" pitchFamily="66" charset="0"/>
              </a:rPr>
              <a:t>vyšnel</a:t>
            </a:r>
            <a:r>
              <a:rPr lang="lt-LT" sz="2000" dirty="0">
                <a:latin typeface="Comic Sans MS" panose="030F0702030302020204" pitchFamily="66" charset="0"/>
              </a:rPr>
              <a:t>ė</a:t>
            </a:r>
            <a:r>
              <a:rPr lang="en-US" sz="2000" dirty="0">
                <a:latin typeface="Comic Sans MS" panose="030F0702030302020204" pitchFamily="66" charset="0"/>
              </a:rPr>
              <a:t> </a:t>
            </a:r>
            <a:r>
              <a:rPr lang="en-US" sz="2000" dirty="0" err="1">
                <a:latin typeface="Comic Sans MS" panose="030F0702030302020204" pitchFamily="66" charset="0"/>
              </a:rPr>
              <a:t>nesirimuoja</a:t>
            </a:r>
            <a:r>
              <a:rPr lang="en-US" sz="2000" dirty="0">
                <a:latin typeface="Comic Sans MS" panose="030F0702030302020204" pitchFamily="66" charset="0"/>
              </a:rPr>
              <a:t> </a:t>
            </a:r>
            <a:r>
              <a:rPr lang="en-US" sz="2000" dirty="0" err="1">
                <a:latin typeface="Comic Sans MS" panose="030F0702030302020204" pitchFamily="66" charset="0"/>
              </a:rPr>
              <a:t>su</a:t>
            </a:r>
            <a:r>
              <a:rPr lang="en-US" sz="2000" dirty="0">
                <a:latin typeface="Comic Sans MS" panose="030F0702030302020204" pitchFamily="66" charset="0"/>
              </a:rPr>
              <a:t> </a:t>
            </a:r>
            <a:r>
              <a:rPr lang="en-US" sz="2000" dirty="0" err="1">
                <a:latin typeface="Comic Sans MS" panose="030F0702030302020204" pitchFamily="66" charset="0"/>
              </a:rPr>
              <a:t>žodžiu</a:t>
            </a:r>
            <a:r>
              <a:rPr lang="en-US" sz="2000" dirty="0">
                <a:latin typeface="Comic Sans MS" panose="030F0702030302020204" pitchFamily="66" charset="0"/>
              </a:rPr>
              <a:t> “</a:t>
            </a:r>
            <a:r>
              <a:rPr lang="en-US" sz="2000" dirty="0" err="1">
                <a:latin typeface="Comic Sans MS" panose="030F0702030302020204" pitchFamily="66" charset="0"/>
              </a:rPr>
              <a:t>atsik</a:t>
            </a:r>
            <a:r>
              <a:rPr lang="lt-LT" sz="2000" dirty="0">
                <a:latin typeface="Comic Sans MS" panose="030F0702030302020204" pitchFamily="66" charset="0"/>
              </a:rPr>
              <a:t>ė</a:t>
            </a:r>
            <a:r>
              <a:rPr lang="en-US" sz="2000" dirty="0">
                <a:latin typeface="Comic Sans MS" panose="030F0702030302020204" pitchFamily="66" charset="0"/>
              </a:rPr>
              <a:t>l</a:t>
            </a:r>
            <a:r>
              <a:rPr lang="lt-LT" sz="2000" dirty="0">
                <a:latin typeface="Comic Sans MS" panose="030F0702030302020204" pitchFamily="66" charset="0"/>
              </a:rPr>
              <a:t>ė</a:t>
            </a:r>
            <a:r>
              <a:rPr lang="en-US" sz="2000" dirty="0">
                <a:latin typeface="Comic Sans MS" panose="030F0702030302020204" pitchFamily="66" charset="0"/>
              </a:rPr>
              <a:t>”);</a:t>
            </a:r>
          </a:p>
          <a:p>
            <a:pPr marL="342900" indent="-342900">
              <a:buFont typeface="Wingdings" panose="05000000000000000000" pitchFamily="2" charset="2"/>
              <a:buChar char="v"/>
            </a:pPr>
            <a:r>
              <a:rPr lang="en-US" sz="2000" dirty="0" err="1">
                <a:latin typeface="Comic Sans MS" panose="030F0702030302020204" pitchFamily="66" charset="0"/>
              </a:rPr>
              <a:t>Skaitome</a:t>
            </a:r>
            <a:r>
              <a:rPr lang="en-US" sz="2000" dirty="0">
                <a:latin typeface="Comic Sans MS" panose="030F0702030302020204" pitchFamily="66" charset="0"/>
              </a:rPr>
              <a:t> </a:t>
            </a:r>
            <a:r>
              <a:rPr lang="en-US" sz="2000" dirty="0" err="1">
                <a:latin typeface="Comic Sans MS" panose="030F0702030302020204" pitchFamily="66" charset="0"/>
              </a:rPr>
              <a:t>dar</a:t>
            </a:r>
            <a:r>
              <a:rPr lang="en-US" sz="2000" dirty="0">
                <a:latin typeface="Comic Sans MS" panose="030F0702030302020204" pitchFamily="66" charset="0"/>
              </a:rPr>
              <a:t> </a:t>
            </a:r>
            <a:r>
              <a:rPr lang="en-US" sz="2000" dirty="0" err="1">
                <a:latin typeface="Comic Sans MS" panose="030F0702030302020204" pitchFamily="66" charset="0"/>
              </a:rPr>
              <a:t>kartą</a:t>
            </a:r>
            <a:r>
              <a:rPr lang="en-US" sz="2000" dirty="0">
                <a:latin typeface="Comic Sans MS" panose="030F0702030302020204" pitchFamily="66" charset="0"/>
              </a:rPr>
              <a:t>, </a:t>
            </a:r>
            <a:r>
              <a:rPr lang="en-US" sz="2000" dirty="0" err="1">
                <a:latin typeface="Comic Sans MS" panose="030F0702030302020204" pitchFamily="66" charset="0"/>
              </a:rPr>
              <a:t>kol</a:t>
            </a:r>
            <a:r>
              <a:rPr lang="en-US" sz="2000" dirty="0">
                <a:latin typeface="Comic Sans MS" panose="030F0702030302020204" pitchFamily="66" charset="0"/>
              </a:rPr>
              <a:t> </a:t>
            </a:r>
            <a:r>
              <a:rPr lang="en-US" sz="2000" dirty="0" err="1">
                <a:latin typeface="Comic Sans MS" panose="030F0702030302020204" pitchFamily="66" charset="0"/>
              </a:rPr>
              <a:t>vaikai</a:t>
            </a:r>
            <a:r>
              <a:rPr lang="en-US" sz="2000" dirty="0">
                <a:latin typeface="Comic Sans MS" panose="030F0702030302020204" pitchFamily="66" charset="0"/>
              </a:rPr>
              <a:t> </a:t>
            </a:r>
            <a:r>
              <a:rPr lang="en-US" sz="2000" dirty="0" err="1">
                <a:latin typeface="Comic Sans MS" panose="030F0702030302020204" pitchFamily="66" charset="0"/>
              </a:rPr>
              <a:t>atranda</a:t>
            </a:r>
            <a:r>
              <a:rPr lang="en-US" sz="2000" dirty="0">
                <a:latin typeface="Comic Sans MS" panose="030F0702030302020204" pitchFamily="66" charset="0"/>
              </a:rPr>
              <a:t> “</a:t>
            </a:r>
            <a:r>
              <a:rPr lang="en-US" sz="2000" dirty="0" err="1">
                <a:latin typeface="Comic Sans MS" panose="030F0702030302020204" pitchFamily="66" charset="0"/>
              </a:rPr>
              <a:t>obelėlė</a:t>
            </a:r>
            <a:r>
              <a:rPr lang="en-US" sz="2000" dirty="0">
                <a:latin typeface="Comic Sans MS" panose="030F0702030302020204" pitchFamily="66" charset="0"/>
              </a:rPr>
              <a:t>”;</a:t>
            </a:r>
          </a:p>
          <a:p>
            <a:pPr marL="342900" indent="-342900">
              <a:buFont typeface="Wingdings" panose="05000000000000000000" pitchFamily="2" charset="2"/>
              <a:buChar char="v"/>
            </a:pPr>
            <a:endParaRPr lang="en-US" sz="2000" dirty="0">
              <a:latin typeface="Comic Sans MS" panose="030F0702030302020204" pitchFamily="66" charset="0"/>
            </a:endParaRPr>
          </a:p>
          <a:p>
            <a:pPr marL="342900" indent="-342900">
              <a:buFont typeface="Wingdings" panose="05000000000000000000" pitchFamily="2" charset="2"/>
              <a:buChar char="v"/>
            </a:pPr>
            <a:endParaRPr lang="en-US" sz="2000" dirty="0">
              <a:latin typeface="Comic Sans MS" panose="030F0702030302020204" pitchFamily="66" charset="0"/>
            </a:endParaRPr>
          </a:p>
        </p:txBody>
      </p:sp>
      <p:pic>
        <p:nvPicPr>
          <p:cNvPr id="9" name="Content Placeholder 8">
            <a:extLst>
              <a:ext uri="{FF2B5EF4-FFF2-40B4-BE49-F238E27FC236}">
                <a16:creationId xmlns:a16="http://schemas.microsoft.com/office/drawing/2014/main" id="{25BD7279-A87A-4FA5-92DA-8A2F3A18D0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400833"/>
            <a:ext cx="4897678" cy="5515932"/>
          </a:xfrm>
        </p:spPr>
      </p:pic>
    </p:spTree>
    <p:extLst>
      <p:ext uri="{BB962C8B-B14F-4D97-AF65-F5344CB8AC3E}">
        <p14:creationId xmlns:p14="http://schemas.microsoft.com/office/powerpoint/2010/main" val="19092065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urinio vietos rezervavimo ženklas 3">
            <a:extLst>
              <a:ext uri="{FF2B5EF4-FFF2-40B4-BE49-F238E27FC236}">
                <a16:creationId xmlns:a16="http://schemas.microsoft.com/office/drawing/2014/main" id="{5C586C70-4B8D-471B-BD22-7F6AE7C2C473}"/>
              </a:ext>
            </a:extLst>
          </p:cNvPr>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1390389" y="829050"/>
            <a:ext cx="8644063" cy="5199901"/>
          </a:xfrm>
          <a:prstGeom prst="rect">
            <a:avLst/>
          </a:prstGeom>
        </p:spPr>
      </p:pic>
      <p:graphicFrame>
        <p:nvGraphicFramePr>
          <p:cNvPr id="3" name="Table 2">
            <a:extLst>
              <a:ext uri="{FF2B5EF4-FFF2-40B4-BE49-F238E27FC236}">
                <a16:creationId xmlns:a16="http://schemas.microsoft.com/office/drawing/2014/main" id="{CFF1BF00-EC2A-483E-AC9B-46D87B27FB74}"/>
              </a:ext>
            </a:extLst>
          </p:cNvPr>
          <p:cNvGraphicFramePr>
            <a:graphicFrameLocks noGrp="1"/>
          </p:cNvGraphicFramePr>
          <p:nvPr>
            <p:extLst>
              <p:ext uri="{D42A27DB-BD31-4B8C-83A1-F6EECF244321}">
                <p14:modId xmlns:p14="http://schemas.microsoft.com/office/powerpoint/2010/main" val="2613488833"/>
              </p:ext>
            </p:extLst>
          </p:nvPr>
        </p:nvGraphicFramePr>
        <p:xfrm>
          <a:off x="1453019" y="829049"/>
          <a:ext cx="3131507" cy="2916234"/>
        </p:xfrm>
        <a:graphic>
          <a:graphicData uri="http://schemas.openxmlformats.org/drawingml/2006/table">
            <a:tbl>
              <a:tblPr/>
              <a:tblGrid>
                <a:gridCol w="3131507">
                  <a:extLst>
                    <a:ext uri="{9D8B030D-6E8A-4147-A177-3AD203B41FA5}">
                      <a16:colId xmlns:a16="http://schemas.microsoft.com/office/drawing/2014/main" val="330313753"/>
                    </a:ext>
                  </a:extLst>
                </a:gridCol>
              </a:tblGrid>
              <a:tr h="2916234">
                <a:tc>
                  <a:txBody>
                    <a:bodyPr/>
                    <a:lstStyle/>
                    <a:p>
                      <a:endParaRPr lang="lt-LT"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62651127"/>
                  </a:ext>
                </a:extLst>
              </a:tr>
            </a:tbl>
          </a:graphicData>
        </a:graphic>
      </p:graphicFrame>
      <p:pic>
        <p:nvPicPr>
          <p:cNvPr id="4" name="Turinio vietos rezervavimo ženklas 3">
            <a:extLst>
              <a:ext uri="{FF2B5EF4-FFF2-40B4-BE49-F238E27FC236}">
                <a16:creationId xmlns:a16="http://schemas.microsoft.com/office/drawing/2014/main" id="{2D82FC52-23E2-4EB1-8AFA-B32491C6840B}"/>
              </a:ext>
            </a:extLst>
          </p:cNvPr>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1453019" y="829050"/>
            <a:ext cx="8644063" cy="5199901"/>
          </a:xfrm>
          <a:prstGeom prst="rect">
            <a:avLst/>
          </a:prstGeom>
        </p:spPr>
      </p:pic>
    </p:spTree>
    <p:extLst>
      <p:ext uri="{BB962C8B-B14F-4D97-AF65-F5344CB8AC3E}">
        <p14:creationId xmlns:p14="http://schemas.microsoft.com/office/powerpoint/2010/main" val="29157517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AC804-5D0B-4026-8618-0A0F18F2DE66}"/>
              </a:ext>
            </a:extLst>
          </p:cNvPr>
          <p:cNvSpPr>
            <a:spLocks noGrp="1"/>
          </p:cNvSpPr>
          <p:nvPr>
            <p:ph type="title"/>
          </p:nvPr>
        </p:nvSpPr>
        <p:spPr>
          <a:xfrm>
            <a:off x="677334" y="609600"/>
            <a:ext cx="8596668" cy="793315"/>
          </a:xfrm>
        </p:spPr>
        <p:txBody>
          <a:bodyPr/>
          <a:lstStyle/>
          <a:p>
            <a:pPr algn="ctr"/>
            <a:r>
              <a:rPr lang="en-US" b="1" dirty="0">
                <a:latin typeface="Comic Sans MS" panose="030F0702030302020204" pitchFamily="66" charset="0"/>
              </a:rPr>
              <a:t>BITUTĖS</a:t>
            </a:r>
            <a:endParaRPr lang="lt-LT" b="1" dirty="0">
              <a:latin typeface="Comic Sans MS" panose="030F0702030302020204" pitchFamily="66" charset="0"/>
            </a:endParaRPr>
          </a:p>
        </p:txBody>
      </p:sp>
      <p:pic>
        <p:nvPicPr>
          <p:cNvPr id="7" name="Google Shape;86;p13">
            <a:extLst>
              <a:ext uri="{FF2B5EF4-FFF2-40B4-BE49-F238E27FC236}">
                <a16:creationId xmlns:a16="http://schemas.microsoft.com/office/drawing/2014/main" id="{A4704A00-1062-4685-A103-89051C90FD4E}"/>
              </a:ext>
            </a:extLst>
          </p:cNvPr>
          <p:cNvPicPr preferRelativeResize="0">
            <a:picLocks noGrp="1"/>
          </p:cNvPicPr>
          <p:nvPr>
            <p:ph idx="1"/>
          </p:nvPr>
        </p:nvPicPr>
        <p:blipFill rotWithShape="1">
          <a:blip r:embed="rId2">
            <a:alphaModFix/>
          </a:blip>
          <a:srcRect/>
          <a:stretch/>
        </p:blipFill>
        <p:spPr>
          <a:xfrm>
            <a:off x="1352811" y="1590806"/>
            <a:ext cx="9494728" cy="4451220"/>
          </a:xfrm>
          <a:prstGeom prst="rect">
            <a:avLst/>
          </a:prstGeom>
          <a:noFill/>
          <a:ln>
            <a:noFill/>
          </a:ln>
        </p:spPr>
      </p:pic>
    </p:spTree>
    <p:extLst>
      <p:ext uri="{BB962C8B-B14F-4D97-AF65-F5344CB8AC3E}">
        <p14:creationId xmlns:p14="http://schemas.microsoft.com/office/powerpoint/2010/main" val="7669942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798B3-DD50-4073-89A4-56A9A6D16540}"/>
              </a:ext>
            </a:extLst>
          </p:cNvPr>
          <p:cNvSpPr>
            <a:spLocks noGrp="1"/>
          </p:cNvSpPr>
          <p:nvPr>
            <p:ph type="title"/>
          </p:nvPr>
        </p:nvSpPr>
        <p:spPr>
          <a:xfrm>
            <a:off x="1778696" y="609600"/>
            <a:ext cx="7495306" cy="1320800"/>
          </a:xfrm>
        </p:spPr>
        <p:txBody>
          <a:bodyPr/>
          <a:lstStyle/>
          <a:p>
            <a:pPr algn="ctr"/>
            <a:r>
              <a:rPr lang="en-US" dirty="0" err="1">
                <a:latin typeface="Comic Sans MS" panose="030F0702030302020204" pitchFamily="66" charset="0"/>
              </a:rPr>
              <a:t>Maža</a:t>
            </a:r>
            <a:r>
              <a:rPr lang="en-US" dirty="0">
                <a:latin typeface="Comic Sans MS" panose="030F0702030302020204" pitchFamily="66" charset="0"/>
              </a:rPr>
              <a:t> </a:t>
            </a:r>
            <a:r>
              <a:rPr lang="en-US" dirty="0" err="1">
                <a:latin typeface="Comic Sans MS" panose="030F0702030302020204" pitchFamily="66" charset="0"/>
              </a:rPr>
              <a:t>maža</a:t>
            </a:r>
            <a:r>
              <a:rPr lang="en-US" dirty="0">
                <a:latin typeface="Comic Sans MS" panose="030F0702030302020204" pitchFamily="66" charset="0"/>
              </a:rPr>
              <a:t> </a:t>
            </a:r>
            <a:r>
              <a:rPr lang="en-US" dirty="0" err="1">
                <a:latin typeface="Comic Sans MS" panose="030F0702030302020204" pitchFamily="66" charset="0"/>
              </a:rPr>
              <a:t>karvel</a:t>
            </a:r>
            <a:r>
              <a:rPr lang="lt-LT" dirty="0">
                <a:latin typeface="Comic Sans MS" panose="030F0702030302020204" pitchFamily="66" charset="0"/>
              </a:rPr>
              <a:t>ė</a:t>
            </a:r>
            <a:r>
              <a:rPr lang="en-US" dirty="0">
                <a:latin typeface="Comic Sans MS" panose="030F0702030302020204" pitchFamily="66" charset="0"/>
              </a:rPr>
              <a:t>- </a:t>
            </a:r>
            <a:r>
              <a:rPr lang="en-US" dirty="0" err="1">
                <a:latin typeface="Comic Sans MS" panose="030F0702030302020204" pitchFamily="66" charset="0"/>
              </a:rPr>
              <a:t>gardus</a:t>
            </a:r>
            <a:r>
              <a:rPr lang="en-US" dirty="0">
                <a:latin typeface="Comic Sans MS" panose="030F0702030302020204" pitchFamily="66" charset="0"/>
              </a:rPr>
              <a:t>, </a:t>
            </a:r>
            <a:r>
              <a:rPr lang="en-US" dirty="0" err="1">
                <a:latin typeface="Comic Sans MS" panose="030F0702030302020204" pitchFamily="66" charset="0"/>
              </a:rPr>
              <a:t>saldus</a:t>
            </a:r>
            <a:r>
              <a:rPr lang="en-US" dirty="0">
                <a:latin typeface="Comic Sans MS" panose="030F0702030302020204" pitchFamily="66" charset="0"/>
              </a:rPr>
              <a:t> </a:t>
            </a:r>
            <a:r>
              <a:rPr lang="en-US" dirty="0" err="1">
                <a:latin typeface="Comic Sans MS" panose="030F0702030302020204" pitchFamily="66" charset="0"/>
              </a:rPr>
              <a:t>pienelis</a:t>
            </a:r>
            <a:r>
              <a:rPr lang="en-US" dirty="0">
                <a:latin typeface="Comic Sans MS" panose="030F0702030302020204" pitchFamily="66" charset="0"/>
              </a:rPr>
              <a:t>?( BITĖ)</a:t>
            </a:r>
            <a:endParaRPr lang="lt-LT" dirty="0">
              <a:latin typeface="Comic Sans MS" panose="030F0702030302020204" pitchFamily="66" charset="0"/>
            </a:endParaRPr>
          </a:p>
        </p:txBody>
      </p:sp>
      <p:pic>
        <p:nvPicPr>
          <p:cNvPr id="4" name="Google Shape;94;p14">
            <a:extLst>
              <a:ext uri="{FF2B5EF4-FFF2-40B4-BE49-F238E27FC236}">
                <a16:creationId xmlns:a16="http://schemas.microsoft.com/office/drawing/2014/main" id="{6A07D655-FBB7-463F-B2D2-0C1C3E605986}"/>
              </a:ext>
            </a:extLst>
          </p:cNvPr>
          <p:cNvPicPr preferRelativeResize="0">
            <a:picLocks noGrp="1"/>
          </p:cNvPicPr>
          <p:nvPr>
            <p:ph idx="1"/>
          </p:nvPr>
        </p:nvPicPr>
        <p:blipFill rotWithShape="1">
          <a:blip r:embed="rId2">
            <a:alphaModFix/>
          </a:blip>
          <a:srcRect/>
          <a:stretch/>
        </p:blipFill>
        <p:spPr>
          <a:xfrm>
            <a:off x="1954060" y="2386806"/>
            <a:ext cx="7319941" cy="3429000"/>
          </a:xfrm>
          <a:prstGeom prst="rect">
            <a:avLst/>
          </a:prstGeom>
          <a:noFill/>
          <a:ln>
            <a:noFill/>
          </a:ln>
        </p:spPr>
      </p:pic>
    </p:spTree>
    <p:extLst>
      <p:ext uri="{BB962C8B-B14F-4D97-AF65-F5344CB8AC3E}">
        <p14:creationId xmlns:p14="http://schemas.microsoft.com/office/powerpoint/2010/main" val="18906172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2FDA3-DB19-461E-865B-744F50F6FCC1}"/>
              </a:ext>
            </a:extLst>
          </p:cNvPr>
          <p:cNvSpPr>
            <a:spLocks noGrp="1"/>
          </p:cNvSpPr>
          <p:nvPr>
            <p:ph type="title"/>
          </p:nvPr>
        </p:nvSpPr>
        <p:spPr>
          <a:xfrm>
            <a:off x="677334" y="609600"/>
            <a:ext cx="8596668" cy="868471"/>
          </a:xfrm>
        </p:spPr>
        <p:txBody>
          <a:bodyPr>
            <a:normAutofit/>
          </a:bodyPr>
          <a:lstStyle/>
          <a:p>
            <a:pPr algn="ctr"/>
            <a:r>
              <a:rPr lang="en-US" sz="3200" b="1" dirty="0">
                <a:latin typeface="Comic Sans MS" panose="030F0702030302020204" pitchFamily="66" charset="0"/>
              </a:rPr>
              <a:t>BITĖS YRA VABZDŽIAI</a:t>
            </a:r>
            <a:endParaRPr lang="lt-LT" sz="3200" b="1" dirty="0">
              <a:latin typeface="Comic Sans MS" panose="030F0702030302020204" pitchFamily="66" charset="0"/>
            </a:endParaRPr>
          </a:p>
        </p:txBody>
      </p:sp>
      <p:sp>
        <p:nvSpPr>
          <p:cNvPr id="3" name="Text Placeholder 2">
            <a:extLst>
              <a:ext uri="{FF2B5EF4-FFF2-40B4-BE49-F238E27FC236}">
                <a16:creationId xmlns:a16="http://schemas.microsoft.com/office/drawing/2014/main" id="{100C2D37-79F7-4F88-9BD3-D724BA8B360B}"/>
              </a:ext>
            </a:extLst>
          </p:cNvPr>
          <p:cNvSpPr>
            <a:spLocks noGrp="1"/>
          </p:cNvSpPr>
          <p:nvPr>
            <p:ph type="body" idx="1"/>
          </p:nvPr>
        </p:nvSpPr>
        <p:spPr>
          <a:xfrm>
            <a:off x="675745" y="1365337"/>
            <a:ext cx="4185623" cy="663879"/>
          </a:xfrm>
        </p:spPr>
        <p:txBody>
          <a:bodyPr/>
          <a:lstStyle/>
          <a:p>
            <a:pPr algn="ctr"/>
            <a:r>
              <a:rPr lang="en-US" b="1" dirty="0">
                <a:latin typeface="Comic Sans MS" panose="030F0702030302020204" pitchFamily="66" charset="0"/>
              </a:rPr>
              <a:t>DRU-GE-LIS</a:t>
            </a:r>
            <a:endParaRPr lang="lt-LT" b="1" dirty="0">
              <a:latin typeface="Comic Sans MS" panose="030F0702030302020204" pitchFamily="66" charset="0"/>
            </a:endParaRPr>
          </a:p>
        </p:txBody>
      </p:sp>
      <p:sp>
        <p:nvSpPr>
          <p:cNvPr id="5" name="Text Placeholder 4">
            <a:extLst>
              <a:ext uri="{FF2B5EF4-FFF2-40B4-BE49-F238E27FC236}">
                <a16:creationId xmlns:a16="http://schemas.microsoft.com/office/drawing/2014/main" id="{EF5F133D-C800-410B-AA0E-A609330C8A34}"/>
              </a:ext>
            </a:extLst>
          </p:cNvPr>
          <p:cNvSpPr>
            <a:spLocks noGrp="1"/>
          </p:cNvSpPr>
          <p:nvPr>
            <p:ph type="body" sz="quarter" idx="3"/>
          </p:nvPr>
        </p:nvSpPr>
        <p:spPr>
          <a:xfrm>
            <a:off x="5088383" y="1478071"/>
            <a:ext cx="4185618" cy="544679"/>
          </a:xfrm>
        </p:spPr>
        <p:txBody>
          <a:bodyPr/>
          <a:lstStyle/>
          <a:p>
            <a:pPr algn="ctr"/>
            <a:r>
              <a:rPr lang="en-US" b="1" dirty="0">
                <a:latin typeface="Comic Sans MS" panose="030F0702030302020204" pitchFamily="66" charset="0"/>
              </a:rPr>
              <a:t>BO- RU- ŽĖ</a:t>
            </a:r>
            <a:endParaRPr lang="lt-LT" b="1" dirty="0">
              <a:latin typeface="Comic Sans MS" panose="030F0702030302020204" pitchFamily="66" charset="0"/>
            </a:endParaRPr>
          </a:p>
        </p:txBody>
      </p:sp>
      <p:pic>
        <p:nvPicPr>
          <p:cNvPr id="7" name="Google Shape;108;p16">
            <a:extLst>
              <a:ext uri="{FF2B5EF4-FFF2-40B4-BE49-F238E27FC236}">
                <a16:creationId xmlns:a16="http://schemas.microsoft.com/office/drawing/2014/main" id="{693C704B-7101-4D25-B079-759F0BC0D9AF}"/>
              </a:ext>
            </a:extLst>
          </p:cNvPr>
          <p:cNvPicPr preferRelativeResize="0">
            <a:picLocks noGrp="1"/>
          </p:cNvPicPr>
          <p:nvPr>
            <p:ph sz="quarter" idx="4"/>
          </p:nvPr>
        </p:nvPicPr>
        <p:blipFill rotWithShape="1">
          <a:blip r:embed="rId2">
            <a:alphaModFix/>
          </a:blip>
          <a:srcRect/>
          <a:stretch/>
        </p:blipFill>
        <p:spPr>
          <a:xfrm>
            <a:off x="5924811" y="2392472"/>
            <a:ext cx="4185618" cy="3311250"/>
          </a:xfrm>
          <a:prstGeom prst="rect">
            <a:avLst/>
          </a:prstGeom>
          <a:noFill/>
          <a:ln>
            <a:noFill/>
          </a:ln>
        </p:spPr>
      </p:pic>
      <p:pic>
        <p:nvPicPr>
          <p:cNvPr id="8" name="Google Shape;109;p16">
            <a:extLst>
              <a:ext uri="{FF2B5EF4-FFF2-40B4-BE49-F238E27FC236}">
                <a16:creationId xmlns:a16="http://schemas.microsoft.com/office/drawing/2014/main" id="{51777B43-A399-46A3-BF97-F3CA4BADEF9D}"/>
              </a:ext>
            </a:extLst>
          </p:cNvPr>
          <p:cNvPicPr preferRelativeResize="0">
            <a:picLocks noGrp="1"/>
          </p:cNvPicPr>
          <p:nvPr>
            <p:ph sz="half" idx="2"/>
          </p:nvPr>
        </p:nvPicPr>
        <p:blipFill rotWithShape="1">
          <a:blip r:embed="rId3">
            <a:alphaModFix/>
          </a:blip>
          <a:srcRect/>
          <a:stretch/>
        </p:blipFill>
        <p:spPr>
          <a:xfrm>
            <a:off x="1227551" y="2392472"/>
            <a:ext cx="3958224" cy="3311250"/>
          </a:xfrm>
          <a:prstGeom prst="rect">
            <a:avLst/>
          </a:prstGeom>
          <a:noFill/>
          <a:ln>
            <a:noFill/>
          </a:ln>
        </p:spPr>
      </p:pic>
    </p:spTree>
    <p:extLst>
      <p:ext uri="{BB962C8B-B14F-4D97-AF65-F5344CB8AC3E}">
        <p14:creationId xmlns:p14="http://schemas.microsoft.com/office/powerpoint/2010/main" val="29683803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4B9F43-F008-41AF-A3DA-B68976525C78}"/>
              </a:ext>
            </a:extLst>
          </p:cNvPr>
          <p:cNvSpPr>
            <a:spLocks noGrp="1"/>
          </p:cNvSpPr>
          <p:nvPr>
            <p:ph idx="1"/>
          </p:nvPr>
        </p:nvSpPr>
        <p:spPr>
          <a:xfrm>
            <a:off x="4321479" y="514924"/>
            <a:ext cx="3970751" cy="5526437"/>
          </a:xfrm>
        </p:spPr>
        <p:txBody>
          <a:bodyPr>
            <a:normAutofit/>
          </a:bodyPr>
          <a:lstStyle/>
          <a:p>
            <a:pPr lvl="0" algn="ctr">
              <a:lnSpc>
                <a:spcPct val="80000"/>
              </a:lnSpc>
              <a:spcBef>
                <a:spcPts val="0"/>
              </a:spcBef>
              <a:buClr>
                <a:schemeClr val="dk1"/>
              </a:buClr>
              <a:buSzPts val="1760"/>
              <a:buNone/>
            </a:pPr>
            <a:r>
              <a:rPr lang="lt-LT" b="1" i="1" dirty="0"/>
              <a:t>Bitė</a:t>
            </a:r>
            <a:br>
              <a:rPr lang="lt-LT" b="1" i="1" dirty="0"/>
            </a:br>
            <a:br>
              <a:rPr lang="lt-LT" b="1" i="1" dirty="0"/>
            </a:br>
            <a:r>
              <a:rPr lang="lt-LT" b="1" i="1" dirty="0"/>
              <a:t>Kas ten skraido visą dieną,</a:t>
            </a:r>
            <a:br>
              <a:rPr lang="lt-LT" b="1" i="1" dirty="0"/>
            </a:br>
            <a:r>
              <a:rPr lang="lt-LT" b="1" i="1" dirty="0"/>
              <a:t>Pailsėt negali-</a:t>
            </a:r>
            <a:br>
              <a:rPr lang="lt-LT" b="1" i="1" dirty="0"/>
            </a:br>
            <a:r>
              <a:rPr lang="lt-LT" b="1" i="1" dirty="0"/>
              <a:t>Su dryžuotu sijonėliu</a:t>
            </a:r>
            <a:br>
              <a:rPr lang="lt-LT" b="1" i="1" dirty="0"/>
            </a:br>
            <a:r>
              <a:rPr lang="lt-LT" b="1" i="1" dirty="0"/>
              <a:t>Ir plonais sparneliais?</a:t>
            </a:r>
            <a:br>
              <a:rPr lang="lt-LT" b="1" i="1" dirty="0"/>
            </a:br>
            <a:br>
              <a:rPr lang="lt-LT" b="1" i="1" dirty="0"/>
            </a:br>
            <a:r>
              <a:rPr lang="lt-LT" b="1" i="1" dirty="0"/>
              <a:t>Kas ten šnabžda raudongalviui</a:t>
            </a:r>
            <a:br>
              <a:rPr lang="lt-LT" b="1" i="1" dirty="0"/>
            </a:br>
            <a:r>
              <a:rPr lang="lt-LT" b="1" i="1" dirty="0"/>
              <a:t>Dobilui į ausį?</a:t>
            </a:r>
            <a:br>
              <a:rPr lang="lt-LT" b="1" i="1" dirty="0"/>
            </a:br>
            <a:r>
              <a:rPr lang="lt-LT" b="1" i="1" dirty="0"/>
              <a:t>Kas ten saulės spindulėliais</a:t>
            </a:r>
            <a:br>
              <a:rPr lang="lt-LT" b="1" i="1" dirty="0"/>
            </a:br>
            <a:r>
              <a:rPr lang="lt-LT" b="1" i="1" dirty="0"/>
              <a:t>Sau burnelę prausia?</a:t>
            </a:r>
            <a:br>
              <a:rPr lang="lt-LT" b="1" i="1" dirty="0"/>
            </a:br>
            <a:br>
              <a:rPr lang="lt-LT" b="1" i="1" dirty="0"/>
            </a:br>
            <a:r>
              <a:rPr lang="lt-LT" b="1" i="1" dirty="0"/>
              <a:t>Tai bitutė triūsia, pluša</a:t>
            </a:r>
            <a:br>
              <a:rPr lang="lt-LT" b="1" i="1" dirty="0"/>
            </a:br>
            <a:r>
              <a:rPr lang="lt-LT" b="1" i="1" dirty="0"/>
              <a:t>Tarp margų gėlelių-</a:t>
            </a:r>
            <a:br>
              <a:rPr lang="lt-LT" b="1" i="1" dirty="0"/>
            </a:br>
            <a:r>
              <a:rPr lang="lt-LT" b="1" i="1" dirty="0"/>
              <a:t>Su dryžuotu sijonėliu</a:t>
            </a:r>
            <a:br>
              <a:rPr lang="lt-LT" b="1" i="1" dirty="0"/>
            </a:br>
            <a:r>
              <a:rPr lang="lt-LT" b="1" i="1" dirty="0"/>
              <a:t>Ir plonais sparneliais.</a:t>
            </a:r>
            <a:br>
              <a:rPr lang="lt-LT" b="1" i="1" dirty="0"/>
            </a:br>
            <a:br>
              <a:rPr lang="lt-LT" b="1" i="1" dirty="0"/>
            </a:br>
            <a:r>
              <a:rPr lang="lt-LT" b="1" i="1" dirty="0"/>
              <a:t>Bitė renka saldų medų</a:t>
            </a:r>
            <a:br>
              <a:rPr lang="lt-LT" b="1" i="1" dirty="0"/>
            </a:br>
            <a:r>
              <a:rPr lang="lt-LT" b="1" i="1" dirty="0"/>
              <a:t>Po geltoną lašą.</a:t>
            </a:r>
            <a:br>
              <a:rPr lang="lt-LT" b="1" i="1" dirty="0"/>
            </a:br>
            <a:r>
              <a:rPr lang="lt-LT" b="1" i="1" dirty="0"/>
              <a:t>O kokiam gi ąsotėly?</a:t>
            </a:r>
          </a:p>
          <a:p>
            <a:pPr lvl="0" algn="ctr">
              <a:lnSpc>
                <a:spcPct val="80000"/>
              </a:lnSpc>
              <a:spcBef>
                <a:spcPts val="352"/>
              </a:spcBef>
              <a:buClr>
                <a:schemeClr val="dk1"/>
              </a:buClr>
              <a:buSzPts val="1760"/>
              <a:buNone/>
            </a:pPr>
            <a:r>
              <a:rPr lang="lt-LT" b="1" i="1" dirty="0"/>
              <a:t>        Bitė medų neša?  </a:t>
            </a:r>
          </a:p>
          <a:p>
            <a:pPr lvl="0" algn="ctr">
              <a:lnSpc>
                <a:spcPct val="80000"/>
              </a:lnSpc>
              <a:spcBef>
                <a:spcPts val="352"/>
              </a:spcBef>
              <a:buClr>
                <a:schemeClr val="dk1"/>
              </a:buClr>
              <a:buSzPts val="1760"/>
              <a:buNone/>
            </a:pPr>
            <a:r>
              <a:rPr lang="lt-LT" b="1" i="1" dirty="0"/>
              <a:t>                    </a:t>
            </a:r>
            <a:endParaRPr lang="lt-LT" dirty="0"/>
          </a:p>
          <a:p>
            <a:pPr lvl="0" algn="ctr">
              <a:lnSpc>
                <a:spcPct val="80000"/>
              </a:lnSpc>
              <a:spcBef>
                <a:spcPts val="352"/>
              </a:spcBef>
              <a:buClr>
                <a:schemeClr val="dk1"/>
              </a:buClr>
              <a:buSzPts val="1760"/>
              <a:buNone/>
            </a:pPr>
            <a:r>
              <a:rPr lang="lt-LT" b="1" i="1" dirty="0"/>
              <a:t>      (J. Degutytė)</a:t>
            </a:r>
          </a:p>
          <a:p>
            <a:endParaRPr lang="lt-LT" dirty="0"/>
          </a:p>
        </p:txBody>
      </p:sp>
      <p:pic>
        <p:nvPicPr>
          <p:cNvPr id="5" name="Google Shape;101;p15">
            <a:extLst>
              <a:ext uri="{FF2B5EF4-FFF2-40B4-BE49-F238E27FC236}">
                <a16:creationId xmlns:a16="http://schemas.microsoft.com/office/drawing/2014/main" id="{36993CA9-905D-4D72-8306-A4B6D16B8803}"/>
              </a:ext>
            </a:extLst>
          </p:cNvPr>
          <p:cNvPicPr preferRelativeResize="0"/>
          <p:nvPr/>
        </p:nvPicPr>
        <p:blipFill rotWithShape="1">
          <a:blip r:embed="rId2">
            <a:alphaModFix/>
          </a:blip>
          <a:srcRect/>
          <a:stretch/>
        </p:blipFill>
        <p:spPr>
          <a:xfrm>
            <a:off x="8768220" y="801666"/>
            <a:ext cx="2392492" cy="2530257"/>
          </a:xfrm>
          <a:prstGeom prst="rect">
            <a:avLst/>
          </a:prstGeom>
          <a:noFill/>
          <a:ln>
            <a:noFill/>
          </a:ln>
        </p:spPr>
      </p:pic>
      <p:pic>
        <p:nvPicPr>
          <p:cNvPr id="7" name="Google Shape;100;p15">
            <a:extLst>
              <a:ext uri="{FF2B5EF4-FFF2-40B4-BE49-F238E27FC236}">
                <a16:creationId xmlns:a16="http://schemas.microsoft.com/office/drawing/2014/main" id="{B9F356FE-02FC-4E36-8453-2B49B5968BB9}"/>
              </a:ext>
            </a:extLst>
          </p:cNvPr>
          <p:cNvPicPr preferRelativeResize="0"/>
          <p:nvPr/>
        </p:nvPicPr>
        <p:blipFill rotWithShape="1">
          <a:blip r:embed="rId3">
            <a:alphaModFix/>
          </a:blip>
          <a:srcRect/>
          <a:stretch/>
        </p:blipFill>
        <p:spPr>
          <a:xfrm flipH="1">
            <a:off x="1453019" y="1027133"/>
            <a:ext cx="2868460" cy="4083485"/>
          </a:xfrm>
          <a:prstGeom prst="rect">
            <a:avLst/>
          </a:prstGeom>
          <a:noFill/>
          <a:ln>
            <a:noFill/>
          </a:ln>
        </p:spPr>
      </p:pic>
    </p:spTree>
    <p:extLst>
      <p:ext uri="{BB962C8B-B14F-4D97-AF65-F5344CB8AC3E}">
        <p14:creationId xmlns:p14="http://schemas.microsoft.com/office/powerpoint/2010/main" val="12614983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82D46-8FF4-4E30-94DD-8F32BA26F47F}"/>
              </a:ext>
            </a:extLst>
          </p:cNvPr>
          <p:cNvSpPr>
            <a:spLocks noGrp="1"/>
          </p:cNvSpPr>
          <p:nvPr>
            <p:ph type="title"/>
          </p:nvPr>
        </p:nvSpPr>
        <p:spPr>
          <a:xfrm>
            <a:off x="677334" y="609600"/>
            <a:ext cx="8596668" cy="856456"/>
          </a:xfrm>
        </p:spPr>
        <p:txBody>
          <a:bodyPr/>
          <a:lstStyle/>
          <a:p>
            <a:pPr algn="ctr"/>
            <a:r>
              <a:rPr lang="en-US" b="1" dirty="0">
                <a:latin typeface="Comic Sans MS" panose="030F0702030302020204" pitchFamily="66" charset="0"/>
              </a:rPr>
              <a:t>BITUTĖ UŽAUGA PAMAŽU…</a:t>
            </a:r>
            <a:endParaRPr lang="lt-LT" b="1" dirty="0">
              <a:latin typeface="Comic Sans MS" panose="030F0702030302020204" pitchFamily="66" charset="0"/>
            </a:endParaRPr>
          </a:p>
        </p:txBody>
      </p:sp>
      <p:pic>
        <p:nvPicPr>
          <p:cNvPr id="4" name="Google Shape;115;p17">
            <a:extLst>
              <a:ext uri="{FF2B5EF4-FFF2-40B4-BE49-F238E27FC236}">
                <a16:creationId xmlns:a16="http://schemas.microsoft.com/office/drawing/2014/main" id="{30712183-9E61-4B3A-8A11-D339C3D9DF61}"/>
              </a:ext>
            </a:extLst>
          </p:cNvPr>
          <p:cNvPicPr preferRelativeResize="0">
            <a:picLocks noGrp="1"/>
          </p:cNvPicPr>
          <p:nvPr>
            <p:ph idx="1"/>
          </p:nvPr>
        </p:nvPicPr>
        <p:blipFill rotWithShape="1">
          <a:blip r:embed="rId2">
            <a:alphaModFix/>
          </a:blip>
          <a:srcRect/>
          <a:stretch/>
        </p:blipFill>
        <p:spPr>
          <a:xfrm>
            <a:off x="876822" y="2810669"/>
            <a:ext cx="8254651" cy="2581275"/>
          </a:xfrm>
          <a:prstGeom prst="rect">
            <a:avLst/>
          </a:prstGeom>
          <a:noFill/>
          <a:ln>
            <a:noFill/>
          </a:ln>
        </p:spPr>
      </p:pic>
    </p:spTree>
    <p:extLst>
      <p:ext uri="{BB962C8B-B14F-4D97-AF65-F5344CB8AC3E}">
        <p14:creationId xmlns:p14="http://schemas.microsoft.com/office/powerpoint/2010/main" val="31082635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20;p18">
            <a:extLst>
              <a:ext uri="{FF2B5EF4-FFF2-40B4-BE49-F238E27FC236}">
                <a16:creationId xmlns:a16="http://schemas.microsoft.com/office/drawing/2014/main" id="{D1F073F1-3A1F-45D9-A9FD-A0B75687A52C}"/>
              </a:ext>
            </a:extLst>
          </p:cNvPr>
          <p:cNvPicPr preferRelativeResize="0">
            <a:picLocks noGrp="1"/>
          </p:cNvPicPr>
          <p:nvPr/>
        </p:nvPicPr>
        <p:blipFill rotWithShape="1">
          <a:blip r:embed="rId2">
            <a:alphaModFix/>
          </a:blip>
          <a:srcRect/>
          <a:stretch/>
        </p:blipFill>
        <p:spPr>
          <a:xfrm>
            <a:off x="1323584" y="644308"/>
            <a:ext cx="9144000" cy="5143500"/>
          </a:xfrm>
          <a:prstGeom prst="rect">
            <a:avLst/>
          </a:prstGeom>
          <a:noFill/>
          <a:ln>
            <a:noFill/>
          </a:ln>
        </p:spPr>
      </p:pic>
    </p:spTree>
    <p:extLst>
      <p:ext uri="{BB962C8B-B14F-4D97-AF65-F5344CB8AC3E}">
        <p14:creationId xmlns:p14="http://schemas.microsoft.com/office/powerpoint/2010/main" val="34368630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4E68A-86B9-4732-839B-EA3704F21E7D}"/>
              </a:ext>
            </a:extLst>
          </p:cNvPr>
          <p:cNvSpPr>
            <a:spLocks noGrp="1"/>
          </p:cNvSpPr>
          <p:nvPr>
            <p:ph type="title"/>
          </p:nvPr>
        </p:nvSpPr>
        <p:spPr>
          <a:xfrm>
            <a:off x="677334" y="609600"/>
            <a:ext cx="8596668" cy="855945"/>
          </a:xfrm>
        </p:spPr>
        <p:txBody>
          <a:bodyPr/>
          <a:lstStyle/>
          <a:p>
            <a:pPr algn="ctr"/>
            <a:r>
              <a:rPr lang="en-US" dirty="0">
                <a:latin typeface="Comic Sans MS" panose="030F0702030302020204" pitchFamily="66" charset="0"/>
              </a:rPr>
              <a:t>BITĖ TURI 4 SPARNUS</a:t>
            </a:r>
            <a:endParaRPr lang="lt-LT" dirty="0">
              <a:latin typeface="Comic Sans MS" panose="030F0702030302020204" pitchFamily="66" charset="0"/>
            </a:endParaRPr>
          </a:p>
        </p:txBody>
      </p:sp>
      <p:pic>
        <p:nvPicPr>
          <p:cNvPr id="4" name="Google Shape;132;p20">
            <a:extLst>
              <a:ext uri="{FF2B5EF4-FFF2-40B4-BE49-F238E27FC236}">
                <a16:creationId xmlns:a16="http://schemas.microsoft.com/office/drawing/2014/main" id="{7D14DC0B-17FC-4FC8-8D59-45F3F467DA0B}"/>
              </a:ext>
            </a:extLst>
          </p:cNvPr>
          <p:cNvPicPr preferRelativeResize="0">
            <a:picLocks noGrp="1"/>
          </p:cNvPicPr>
          <p:nvPr>
            <p:ph idx="1"/>
          </p:nvPr>
        </p:nvPicPr>
        <p:blipFill rotWithShape="1">
          <a:blip r:embed="rId2">
            <a:alphaModFix/>
          </a:blip>
          <a:srcRect/>
          <a:stretch/>
        </p:blipFill>
        <p:spPr>
          <a:xfrm>
            <a:off x="1014608" y="1465546"/>
            <a:ext cx="8755692" cy="4576480"/>
          </a:xfrm>
          <a:prstGeom prst="rect">
            <a:avLst/>
          </a:prstGeom>
          <a:noFill/>
          <a:ln>
            <a:noFill/>
          </a:ln>
        </p:spPr>
      </p:pic>
    </p:spTree>
    <p:extLst>
      <p:ext uri="{BB962C8B-B14F-4D97-AF65-F5344CB8AC3E}">
        <p14:creationId xmlns:p14="http://schemas.microsoft.com/office/powerpoint/2010/main" val="11859618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C55C4-8F21-400E-A7C2-A49DFB1AD5FE}"/>
              </a:ext>
            </a:extLst>
          </p:cNvPr>
          <p:cNvSpPr>
            <a:spLocks noGrp="1"/>
          </p:cNvSpPr>
          <p:nvPr>
            <p:ph type="title"/>
          </p:nvPr>
        </p:nvSpPr>
        <p:spPr>
          <a:xfrm>
            <a:off x="677334" y="609600"/>
            <a:ext cx="8596668" cy="805841"/>
          </a:xfrm>
        </p:spPr>
        <p:txBody>
          <a:bodyPr/>
          <a:lstStyle/>
          <a:p>
            <a:pPr algn="ctr"/>
            <a:r>
              <a:rPr lang="en-US" b="1" dirty="0">
                <a:latin typeface="Comic Sans MS" panose="030F0702030302020204" pitchFamily="66" charset="0"/>
              </a:rPr>
              <a:t>BITĖ TURI 6 KOJAS</a:t>
            </a:r>
            <a:endParaRPr lang="lt-LT" b="1" dirty="0">
              <a:latin typeface="Comic Sans MS" panose="030F0702030302020204" pitchFamily="66" charset="0"/>
            </a:endParaRPr>
          </a:p>
        </p:txBody>
      </p:sp>
      <p:pic>
        <p:nvPicPr>
          <p:cNvPr id="6" name="Google Shape;126;p19">
            <a:extLst>
              <a:ext uri="{FF2B5EF4-FFF2-40B4-BE49-F238E27FC236}">
                <a16:creationId xmlns:a16="http://schemas.microsoft.com/office/drawing/2014/main" id="{D42EB31D-1B28-4532-8423-D1A114927A82}"/>
              </a:ext>
            </a:extLst>
          </p:cNvPr>
          <p:cNvPicPr preferRelativeResize="0">
            <a:picLocks noGrp="1"/>
          </p:cNvPicPr>
          <p:nvPr>
            <p:ph idx="1"/>
          </p:nvPr>
        </p:nvPicPr>
        <p:blipFill rotWithShape="1">
          <a:blip r:embed="rId2">
            <a:alphaModFix/>
          </a:blip>
          <a:srcRect/>
          <a:stretch/>
        </p:blipFill>
        <p:spPr>
          <a:xfrm>
            <a:off x="1916481" y="2160588"/>
            <a:ext cx="7791190" cy="4087812"/>
          </a:xfrm>
          <a:prstGeom prst="rect">
            <a:avLst/>
          </a:prstGeom>
          <a:noFill/>
          <a:ln>
            <a:noFill/>
          </a:ln>
        </p:spPr>
      </p:pic>
    </p:spTree>
    <p:extLst>
      <p:ext uri="{BB962C8B-B14F-4D97-AF65-F5344CB8AC3E}">
        <p14:creationId xmlns:p14="http://schemas.microsoft.com/office/powerpoint/2010/main" val="134742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F0FC0-7A6F-421C-8C55-D81D465745C9}"/>
              </a:ext>
            </a:extLst>
          </p:cNvPr>
          <p:cNvSpPr>
            <a:spLocks noGrp="1"/>
          </p:cNvSpPr>
          <p:nvPr>
            <p:ph type="title"/>
          </p:nvPr>
        </p:nvSpPr>
        <p:spPr/>
        <p:txBody>
          <a:bodyPr>
            <a:normAutofit/>
          </a:bodyPr>
          <a:lstStyle/>
          <a:p>
            <a:pPr algn="ctr"/>
            <a:r>
              <a:rPr lang="en-US" sz="2800" b="1" dirty="0">
                <a:latin typeface="Comic Sans MS" panose="030F0702030302020204" pitchFamily="66" charset="0"/>
              </a:rPr>
              <a:t>BALANDŽIO 14 D.</a:t>
            </a:r>
            <a:br>
              <a:rPr lang="en-US" sz="2800" b="1" dirty="0">
                <a:latin typeface="Comic Sans MS" panose="030F0702030302020204" pitchFamily="66" charset="0"/>
              </a:rPr>
            </a:br>
            <a:r>
              <a:rPr lang="en-US" sz="2800" b="1" dirty="0">
                <a:latin typeface="Comic Sans MS" panose="030F0702030302020204" pitchFamily="66" charset="0"/>
              </a:rPr>
              <a:t>ANTRADIENIS</a:t>
            </a:r>
            <a:endParaRPr lang="lt-LT" sz="2800" b="1" dirty="0">
              <a:latin typeface="Comic Sans MS" panose="030F0702030302020204" pitchFamily="66" charset="0"/>
            </a:endParaRPr>
          </a:p>
        </p:txBody>
      </p:sp>
      <p:sp>
        <p:nvSpPr>
          <p:cNvPr id="3" name="Content Placeholder 2">
            <a:extLst>
              <a:ext uri="{FF2B5EF4-FFF2-40B4-BE49-F238E27FC236}">
                <a16:creationId xmlns:a16="http://schemas.microsoft.com/office/drawing/2014/main" id="{2FE307B0-93FA-4CA1-981A-E820A4B190FC}"/>
              </a:ext>
            </a:extLst>
          </p:cNvPr>
          <p:cNvSpPr>
            <a:spLocks noGrp="1"/>
          </p:cNvSpPr>
          <p:nvPr>
            <p:ph sz="half" idx="1"/>
          </p:nvPr>
        </p:nvSpPr>
        <p:spPr/>
        <p:txBody>
          <a:bodyPr>
            <a:normAutofit/>
          </a:bodyPr>
          <a:lstStyle/>
          <a:p>
            <a:r>
              <a:rPr lang="en-US" b="1" dirty="0" err="1">
                <a:latin typeface="Comic Sans MS" panose="030F0702030302020204" pitchFamily="66" charset="0"/>
              </a:rPr>
              <a:t>Pasakyki</a:t>
            </a:r>
            <a:r>
              <a:rPr lang="en-US" b="1" dirty="0">
                <a:latin typeface="Comic Sans MS" panose="030F0702030302020204" pitchFamily="66" charset="0"/>
              </a:rPr>
              <a:t>, </a:t>
            </a:r>
            <a:r>
              <a:rPr lang="en-US" b="1" dirty="0" err="1">
                <a:latin typeface="Comic Sans MS" panose="030F0702030302020204" pitchFamily="66" charset="0"/>
              </a:rPr>
              <a:t>koks</a:t>
            </a:r>
            <a:r>
              <a:rPr lang="en-US" b="1" dirty="0">
                <a:latin typeface="Comic Sans MS" panose="030F0702030302020204" pitchFamily="66" charset="0"/>
              </a:rPr>
              <a:t> </a:t>
            </a:r>
            <a:r>
              <a:rPr lang="en-US" b="1" dirty="0" err="1">
                <a:latin typeface="Comic Sans MS" panose="030F0702030302020204" pitchFamily="66" charset="0"/>
              </a:rPr>
              <a:t>dabar</a:t>
            </a:r>
            <a:r>
              <a:rPr lang="en-US" b="1" dirty="0">
                <a:latin typeface="Comic Sans MS" panose="030F0702030302020204" pitchFamily="66" charset="0"/>
              </a:rPr>
              <a:t> met</a:t>
            </a:r>
            <a:r>
              <a:rPr lang="lt-LT" b="1" dirty="0">
                <a:latin typeface="Comic Sans MS" panose="030F0702030302020204" pitchFamily="66" charset="0"/>
              </a:rPr>
              <a:t>ų</a:t>
            </a:r>
            <a:r>
              <a:rPr lang="en-US" b="1" dirty="0">
                <a:latin typeface="Comic Sans MS" panose="030F0702030302020204" pitchFamily="66" charset="0"/>
              </a:rPr>
              <a:t> </a:t>
            </a:r>
            <a:r>
              <a:rPr lang="en-US" b="1" dirty="0" err="1">
                <a:latin typeface="Comic Sans MS" panose="030F0702030302020204" pitchFamily="66" charset="0"/>
              </a:rPr>
              <a:t>laikas</a:t>
            </a:r>
            <a:r>
              <a:rPr lang="en-US" b="1" dirty="0">
                <a:latin typeface="Comic Sans MS" panose="030F0702030302020204" pitchFamily="66" charset="0"/>
              </a:rPr>
              <a:t>, </a:t>
            </a:r>
            <a:r>
              <a:rPr lang="en-US" b="1" dirty="0" err="1">
                <a:latin typeface="Comic Sans MS" panose="030F0702030302020204" pitchFamily="66" charset="0"/>
              </a:rPr>
              <a:t>koks</a:t>
            </a:r>
            <a:r>
              <a:rPr lang="en-US" b="1" dirty="0">
                <a:latin typeface="Comic Sans MS" panose="030F0702030302020204" pitchFamily="66" charset="0"/>
              </a:rPr>
              <a:t> m</a:t>
            </a:r>
            <a:r>
              <a:rPr lang="lt-LT" b="1" dirty="0">
                <a:latin typeface="Comic Sans MS" panose="030F0702030302020204" pitchFamily="66" charset="0"/>
              </a:rPr>
              <a:t>ė</a:t>
            </a:r>
            <a:r>
              <a:rPr lang="en-US" b="1" dirty="0" err="1">
                <a:latin typeface="Comic Sans MS" panose="030F0702030302020204" pitchFamily="66" charset="0"/>
              </a:rPr>
              <a:t>nuo</a:t>
            </a:r>
            <a:r>
              <a:rPr lang="en-US" b="1" dirty="0">
                <a:latin typeface="Comic Sans MS" panose="030F0702030302020204" pitchFamily="66" charset="0"/>
              </a:rPr>
              <a:t>, </a:t>
            </a:r>
            <a:r>
              <a:rPr lang="en-US" b="1" dirty="0" err="1">
                <a:latin typeface="Comic Sans MS" panose="030F0702030302020204" pitchFamily="66" charset="0"/>
              </a:rPr>
              <a:t>kuri</a:t>
            </a:r>
            <a:r>
              <a:rPr lang="en-US" b="1" dirty="0">
                <a:latin typeface="Comic Sans MS" panose="030F0702030302020204" pitchFamily="66" charset="0"/>
              </a:rPr>
              <a:t> m</a:t>
            </a:r>
            <a:r>
              <a:rPr lang="lt-LT" b="1" dirty="0">
                <a:latin typeface="Comic Sans MS" panose="030F0702030302020204" pitchFamily="66" charset="0"/>
              </a:rPr>
              <a:t>ė</a:t>
            </a:r>
            <a:r>
              <a:rPr lang="en-US" b="1" dirty="0" err="1">
                <a:latin typeface="Comic Sans MS" panose="030F0702030302020204" pitchFamily="66" charset="0"/>
              </a:rPr>
              <a:t>nesio</a:t>
            </a:r>
            <a:r>
              <a:rPr lang="en-US" b="1" dirty="0">
                <a:latin typeface="Comic Sans MS" panose="030F0702030302020204" pitchFamily="66" charset="0"/>
              </a:rPr>
              <a:t> </a:t>
            </a:r>
            <a:r>
              <a:rPr lang="en-US" b="1" dirty="0" err="1">
                <a:latin typeface="Comic Sans MS" panose="030F0702030302020204" pitchFamily="66" charset="0"/>
              </a:rPr>
              <a:t>diena</a:t>
            </a:r>
            <a:r>
              <a:rPr lang="en-US" b="1" dirty="0">
                <a:latin typeface="Comic Sans MS" panose="030F0702030302020204" pitchFamily="66" charset="0"/>
              </a:rPr>
              <a:t>, </a:t>
            </a:r>
            <a:r>
              <a:rPr lang="en-US" b="1" dirty="0" err="1">
                <a:latin typeface="Comic Sans MS" panose="030F0702030302020204" pitchFamily="66" charset="0"/>
              </a:rPr>
              <a:t>kuri</a:t>
            </a:r>
            <a:r>
              <a:rPr lang="en-US" b="1" dirty="0">
                <a:latin typeface="Comic Sans MS" panose="030F0702030302020204" pitchFamily="66" charset="0"/>
              </a:rPr>
              <a:t> </a:t>
            </a:r>
            <a:r>
              <a:rPr lang="en-US" b="1" dirty="0" err="1">
                <a:latin typeface="Comic Sans MS" panose="030F0702030302020204" pitchFamily="66" charset="0"/>
              </a:rPr>
              <a:t>savait</a:t>
            </a:r>
            <a:r>
              <a:rPr lang="lt-LT" b="1" dirty="0">
                <a:latin typeface="Comic Sans MS" panose="030F0702030302020204" pitchFamily="66" charset="0"/>
              </a:rPr>
              <a:t>ė</a:t>
            </a:r>
            <a:r>
              <a:rPr lang="en-US" b="1" dirty="0">
                <a:latin typeface="Comic Sans MS" panose="030F0702030302020204" pitchFamily="66" charset="0"/>
              </a:rPr>
              <a:t>s </a:t>
            </a:r>
            <a:r>
              <a:rPr lang="en-US" b="1" dirty="0" err="1">
                <a:latin typeface="Comic Sans MS" panose="030F0702030302020204" pitchFamily="66" charset="0"/>
              </a:rPr>
              <a:t>diena</a:t>
            </a:r>
            <a:r>
              <a:rPr lang="en-US" b="1" dirty="0">
                <a:latin typeface="Comic Sans MS" panose="030F0702030302020204" pitchFamily="66" charset="0"/>
              </a:rPr>
              <a:t>;</a:t>
            </a:r>
          </a:p>
          <a:p>
            <a:r>
              <a:rPr lang="en-US" b="1" dirty="0" err="1">
                <a:latin typeface="Comic Sans MS" panose="030F0702030302020204" pitchFamily="66" charset="0"/>
              </a:rPr>
              <a:t>Išvardink</a:t>
            </a:r>
            <a:r>
              <a:rPr lang="en-US" b="1" dirty="0">
                <a:latin typeface="Comic Sans MS" panose="030F0702030302020204" pitchFamily="66" charset="0"/>
              </a:rPr>
              <a:t> </a:t>
            </a:r>
            <a:r>
              <a:rPr lang="en-US" b="1" dirty="0" err="1">
                <a:latin typeface="Comic Sans MS" panose="030F0702030302020204" pitchFamily="66" charset="0"/>
              </a:rPr>
              <a:t>iš</a:t>
            </a:r>
            <a:r>
              <a:rPr lang="en-US" b="1" dirty="0">
                <a:latin typeface="Comic Sans MS" panose="030F0702030302020204" pitchFamily="66" charset="0"/>
              </a:rPr>
              <a:t> </a:t>
            </a:r>
            <a:r>
              <a:rPr lang="en-US" b="1" dirty="0" err="1">
                <a:latin typeface="Comic Sans MS" panose="030F0702030302020204" pitchFamily="66" charset="0"/>
              </a:rPr>
              <a:t>eilės</a:t>
            </a:r>
            <a:r>
              <a:rPr lang="en-US" b="1" dirty="0">
                <a:latin typeface="Comic Sans MS" panose="030F0702030302020204" pitchFamily="66" charset="0"/>
              </a:rPr>
              <a:t> </a:t>
            </a:r>
            <a:r>
              <a:rPr lang="en-US" b="1" dirty="0" err="1">
                <a:latin typeface="Comic Sans MS" panose="030F0702030302020204" pitchFamily="66" charset="0"/>
              </a:rPr>
              <a:t>metų</a:t>
            </a:r>
            <a:r>
              <a:rPr lang="en-US" b="1" dirty="0">
                <a:latin typeface="Comic Sans MS" panose="030F0702030302020204" pitchFamily="66" charset="0"/>
              </a:rPr>
              <a:t> </a:t>
            </a:r>
            <a:r>
              <a:rPr lang="en-US" b="1" dirty="0" err="1">
                <a:latin typeface="Comic Sans MS" panose="030F0702030302020204" pitchFamily="66" charset="0"/>
              </a:rPr>
              <a:t>laikus</a:t>
            </a:r>
            <a:endParaRPr lang="en-US" b="1" dirty="0">
              <a:latin typeface="Comic Sans MS" panose="030F0702030302020204" pitchFamily="66" charset="0"/>
            </a:endParaRPr>
          </a:p>
          <a:p>
            <a:pPr marL="0" indent="0">
              <a:buNone/>
            </a:pPr>
            <a:r>
              <a:rPr lang="en-US" b="1" dirty="0">
                <a:latin typeface="Comic Sans MS" panose="030F0702030302020204" pitchFamily="66" charset="0"/>
              </a:rPr>
              <a:t>   ( </a:t>
            </a:r>
            <a:r>
              <a:rPr lang="en-US" b="1" dirty="0" err="1">
                <a:latin typeface="Comic Sans MS" panose="030F0702030302020204" pitchFamily="66" charset="0"/>
              </a:rPr>
              <a:t>žiema,pavasaris,vasara,ruduo</a:t>
            </a:r>
            <a:r>
              <a:rPr lang="en-US" b="1" dirty="0">
                <a:latin typeface="Comic Sans MS" panose="030F0702030302020204" pitchFamily="66" charset="0"/>
              </a:rPr>
              <a:t>);</a:t>
            </a:r>
          </a:p>
          <a:p>
            <a:r>
              <a:rPr lang="en-US" b="1" dirty="0" err="1">
                <a:latin typeface="Comic Sans MS" panose="030F0702030302020204" pitchFamily="66" charset="0"/>
              </a:rPr>
              <a:t>Koks</a:t>
            </a:r>
            <a:r>
              <a:rPr lang="en-US" b="1" dirty="0">
                <a:latin typeface="Comic Sans MS" panose="030F0702030302020204" pitchFamily="66" charset="0"/>
              </a:rPr>
              <a:t> </a:t>
            </a:r>
            <a:r>
              <a:rPr lang="en-US" b="1" dirty="0" err="1">
                <a:latin typeface="Comic Sans MS" panose="030F0702030302020204" pitchFamily="66" charset="0"/>
              </a:rPr>
              <a:t>dabar</a:t>
            </a:r>
            <a:r>
              <a:rPr lang="en-US" b="1" dirty="0">
                <a:latin typeface="Comic Sans MS" panose="030F0702030302020204" pitchFamily="66" charset="0"/>
              </a:rPr>
              <a:t> </a:t>
            </a:r>
            <a:r>
              <a:rPr lang="en-US" b="1" dirty="0" err="1">
                <a:latin typeface="Comic Sans MS" panose="030F0702030302020204" pitchFamily="66" charset="0"/>
              </a:rPr>
              <a:t>metų</a:t>
            </a:r>
            <a:r>
              <a:rPr lang="en-US" b="1" dirty="0">
                <a:latin typeface="Comic Sans MS" panose="030F0702030302020204" pitchFamily="66" charset="0"/>
              </a:rPr>
              <a:t> </a:t>
            </a:r>
            <a:r>
              <a:rPr lang="en-US" b="1" dirty="0" err="1">
                <a:latin typeface="Comic Sans MS" panose="030F0702030302020204" pitchFamily="66" charset="0"/>
              </a:rPr>
              <a:t>laikas</a:t>
            </a:r>
            <a:r>
              <a:rPr lang="en-US" b="1" dirty="0">
                <a:latin typeface="Comic Sans MS" panose="030F0702030302020204" pitchFamily="66" charset="0"/>
              </a:rPr>
              <a:t>;</a:t>
            </a:r>
            <a:endParaRPr lang="lt-LT" b="1" dirty="0">
              <a:latin typeface="Comic Sans MS" panose="030F0702030302020204" pitchFamily="66" charset="0"/>
            </a:endParaRPr>
          </a:p>
        </p:txBody>
      </p:sp>
      <p:sp>
        <p:nvSpPr>
          <p:cNvPr id="4" name="Content Placeholder 3">
            <a:extLst>
              <a:ext uri="{FF2B5EF4-FFF2-40B4-BE49-F238E27FC236}">
                <a16:creationId xmlns:a16="http://schemas.microsoft.com/office/drawing/2014/main" id="{C7A89651-15A5-4FAA-9DB0-45DE28441A2D}"/>
              </a:ext>
            </a:extLst>
          </p:cNvPr>
          <p:cNvSpPr>
            <a:spLocks noGrp="1"/>
          </p:cNvSpPr>
          <p:nvPr>
            <p:ph sz="half" idx="2"/>
          </p:nvPr>
        </p:nvSpPr>
        <p:spPr>
          <a:xfrm>
            <a:off x="5089970" y="1845579"/>
            <a:ext cx="4184034" cy="4840448"/>
          </a:xfrm>
        </p:spPr>
        <p:txBody>
          <a:bodyPr>
            <a:normAutofit/>
          </a:bodyPr>
          <a:lstStyle/>
          <a:p>
            <a:pPr>
              <a:buFont typeface="Wingdings" panose="05000000000000000000" pitchFamily="2" charset="2"/>
              <a:buChar char="Ø"/>
            </a:pPr>
            <a:r>
              <a:rPr lang="en-US" b="1" dirty="0" err="1">
                <a:latin typeface="Comic Sans MS" panose="030F0702030302020204" pitchFamily="66" charset="0"/>
              </a:rPr>
              <a:t>Žeme,žeme,bar,bar,bar</a:t>
            </a:r>
            <a:endParaRPr lang="en-US" b="1" dirty="0">
              <a:latin typeface="Comic Sans MS" panose="030F0702030302020204" pitchFamily="66" charset="0"/>
            </a:endParaRPr>
          </a:p>
          <a:p>
            <a:pPr marL="0" indent="0">
              <a:buNone/>
            </a:pPr>
            <a:r>
              <a:rPr lang="en-US" dirty="0">
                <a:latin typeface="Comic Sans MS" panose="030F0702030302020204" pitchFamily="66" charset="0"/>
              </a:rPr>
              <a:t>(</a:t>
            </a:r>
            <a:r>
              <a:rPr lang="en-US" dirty="0" err="1">
                <a:latin typeface="Comic Sans MS" panose="030F0702030302020204" pitchFamily="66" charset="0"/>
              </a:rPr>
              <a:t>abiem</a:t>
            </a:r>
            <a:r>
              <a:rPr lang="en-US" dirty="0">
                <a:latin typeface="Comic Sans MS" panose="030F0702030302020204" pitchFamily="66" charset="0"/>
              </a:rPr>
              <a:t> </a:t>
            </a:r>
            <a:r>
              <a:rPr lang="en-US" dirty="0" err="1">
                <a:latin typeface="Comic Sans MS" panose="030F0702030302020204" pitchFamily="66" charset="0"/>
              </a:rPr>
              <a:t>delnais</a:t>
            </a:r>
            <a:r>
              <a:rPr lang="en-US" dirty="0">
                <a:latin typeface="Comic Sans MS" panose="030F0702030302020204" pitchFamily="66" charset="0"/>
              </a:rPr>
              <a:t> </a:t>
            </a:r>
            <a:r>
              <a:rPr lang="en-US" dirty="0" err="1">
                <a:latin typeface="Comic Sans MS" panose="030F0702030302020204" pitchFamily="66" charset="0"/>
              </a:rPr>
              <a:t>mušame</a:t>
            </a:r>
            <a:r>
              <a:rPr lang="en-US" dirty="0">
                <a:latin typeface="Comic Sans MS" panose="030F0702030302020204" pitchFamily="66" charset="0"/>
              </a:rPr>
              <a:t> į </a:t>
            </a:r>
            <a:r>
              <a:rPr lang="en-US" dirty="0" err="1">
                <a:latin typeface="Comic Sans MS" panose="030F0702030302020204" pitchFamily="66" charset="0"/>
              </a:rPr>
              <a:t>grindis</a:t>
            </a:r>
            <a:r>
              <a:rPr lang="en-US" dirty="0">
                <a:latin typeface="Comic Sans MS" panose="030F0702030302020204" pitchFamily="66" charset="0"/>
              </a:rPr>
              <a:t> </a:t>
            </a:r>
            <a:r>
              <a:rPr lang="en-US" dirty="0" err="1">
                <a:latin typeface="Comic Sans MS" panose="030F0702030302020204" pitchFamily="66" charset="0"/>
              </a:rPr>
              <a:t>ir</a:t>
            </a:r>
            <a:r>
              <a:rPr lang="en-US" dirty="0">
                <a:latin typeface="Comic Sans MS" panose="030F0702030302020204" pitchFamily="66" charset="0"/>
              </a:rPr>
              <a:t> </a:t>
            </a:r>
            <a:r>
              <a:rPr lang="en-US" dirty="0" err="1">
                <a:latin typeface="Comic Sans MS" panose="030F0702030302020204" pitchFamily="66" charset="0"/>
              </a:rPr>
              <a:t>skiemenuojame</a:t>
            </a:r>
            <a:r>
              <a:rPr lang="en-US" dirty="0">
                <a:latin typeface="Comic Sans MS" panose="030F0702030302020204" pitchFamily="66" charset="0"/>
              </a:rPr>
              <a:t>)</a:t>
            </a:r>
          </a:p>
          <a:p>
            <a:pPr>
              <a:buFont typeface="Wingdings" panose="05000000000000000000" pitchFamily="2" charset="2"/>
              <a:buChar char="Ø"/>
            </a:pPr>
            <a:r>
              <a:rPr lang="en-US" b="1" dirty="0" err="1">
                <a:latin typeface="Comic Sans MS" panose="030F0702030302020204" pitchFamily="66" charset="0"/>
              </a:rPr>
              <a:t>Laikas</a:t>
            </a:r>
            <a:r>
              <a:rPr lang="en-US" b="1" dirty="0">
                <a:latin typeface="Comic Sans MS" panose="030F0702030302020204" pitchFamily="66" charset="0"/>
              </a:rPr>
              <a:t> </a:t>
            </a:r>
            <a:r>
              <a:rPr lang="en-US" b="1" dirty="0" err="1">
                <a:latin typeface="Comic Sans MS" panose="030F0702030302020204" pitchFamily="66" charset="0"/>
              </a:rPr>
              <a:t>keltis</a:t>
            </a:r>
            <a:r>
              <a:rPr lang="en-US" b="1" dirty="0">
                <a:latin typeface="Comic Sans MS" panose="030F0702030302020204" pitchFamily="66" charset="0"/>
              </a:rPr>
              <a:t> </a:t>
            </a:r>
            <a:r>
              <a:rPr lang="en-US" b="1" dirty="0" err="1">
                <a:latin typeface="Comic Sans MS" panose="030F0702030302020204" pitchFamily="66" charset="0"/>
              </a:rPr>
              <a:t>jau</a:t>
            </a:r>
            <a:r>
              <a:rPr lang="en-US" b="1" dirty="0">
                <a:latin typeface="Comic Sans MS" panose="030F0702030302020204" pitchFamily="66" charset="0"/>
              </a:rPr>
              <a:t> </a:t>
            </a:r>
            <a:r>
              <a:rPr lang="en-US" b="1" dirty="0" err="1">
                <a:latin typeface="Comic Sans MS" panose="030F0702030302020204" pitchFamily="66" charset="0"/>
              </a:rPr>
              <a:t>dabar</a:t>
            </a:r>
            <a:endParaRPr lang="en-US" b="1" dirty="0">
              <a:latin typeface="Comic Sans MS" panose="030F0702030302020204" pitchFamily="66" charset="0"/>
            </a:endParaRPr>
          </a:p>
          <a:p>
            <a:pPr marL="0" indent="0">
              <a:buNone/>
            </a:pPr>
            <a:r>
              <a:rPr lang="en-US" dirty="0">
                <a:latin typeface="Comic Sans MS" panose="030F0702030302020204" pitchFamily="66" charset="0"/>
              </a:rPr>
              <a:t>(</a:t>
            </a:r>
            <a:r>
              <a:rPr lang="en-US" dirty="0" err="1">
                <a:latin typeface="Comic Sans MS" panose="030F0702030302020204" pitchFamily="66" charset="0"/>
              </a:rPr>
              <a:t>abiem</a:t>
            </a:r>
            <a:r>
              <a:rPr lang="en-US" dirty="0">
                <a:latin typeface="Comic Sans MS" panose="030F0702030302020204" pitchFamily="66" charset="0"/>
              </a:rPr>
              <a:t> </a:t>
            </a:r>
            <a:r>
              <a:rPr lang="en-US" dirty="0" err="1">
                <a:latin typeface="Comic Sans MS" panose="030F0702030302020204" pitchFamily="66" charset="0"/>
              </a:rPr>
              <a:t>rankom</a:t>
            </a:r>
            <a:r>
              <a:rPr lang="en-US" dirty="0">
                <a:latin typeface="Comic Sans MS" panose="030F0702030302020204" pitchFamily="66" charset="0"/>
              </a:rPr>
              <a:t> </a:t>
            </a:r>
            <a:r>
              <a:rPr lang="en-US" dirty="0" err="1">
                <a:latin typeface="Comic Sans MS" panose="030F0702030302020204" pitchFamily="66" charset="0"/>
              </a:rPr>
              <a:t>daro</a:t>
            </a:r>
            <a:r>
              <a:rPr lang="en-US" dirty="0">
                <a:latin typeface="Comic Sans MS" panose="030F0702030302020204" pitchFamily="66" charset="0"/>
              </a:rPr>
              <a:t> </a:t>
            </a:r>
            <a:r>
              <a:rPr lang="en-US" dirty="0" err="1">
                <a:latin typeface="Comic Sans MS" panose="030F0702030302020204" pitchFamily="66" charset="0"/>
              </a:rPr>
              <a:t>kvietimo</a:t>
            </a:r>
            <a:r>
              <a:rPr lang="en-US" dirty="0">
                <a:latin typeface="Comic Sans MS" panose="030F0702030302020204" pitchFamily="66" charset="0"/>
              </a:rPr>
              <a:t> </a:t>
            </a:r>
            <a:r>
              <a:rPr lang="en-US" dirty="0" err="1">
                <a:latin typeface="Comic Sans MS" panose="030F0702030302020204" pitchFamily="66" charset="0"/>
              </a:rPr>
              <a:t>judesius</a:t>
            </a:r>
            <a:endParaRPr lang="en-US" dirty="0">
              <a:latin typeface="Comic Sans MS" panose="030F0702030302020204" pitchFamily="66" charset="0"/>
            </a:endParaRPr>
          </a:p>
          <a:p>
            <a:pPr marL="0" indent="0">
              <a:buNone/>
            </a:pPr>
            <a:r>
              <a:rPr lang="en-US" dirty="0">
                <a:latin typeface="Comic Sans MS" panose="030F0702030302020204" pitchFamily="66" charset="0"/>
              </a:rPr>
              <a:t>į save)</a:t>
            </a:r>
          </a:p>
          <a:p>
            <a:pPr>
              <a:buFont typeface="Wingdings" panose="05000000000000000000" pitchFamily="2" charset="2"/>
              <a:buChar char="Ø"/>
            </a:pPr>
            <a:r>
              <a:rPr lang="en-US" b="1" dirty="0" err="1">
                <a:latin typeface="Comic Sans MS" panose="030F0702030302020204" pitchFamily="66" charset="0"/>
              </a:rPr>
              <a:t>Jei</a:t>
            </a:r>
            <a:r>
              <a:rPr lang="en-US" b="1" dirty="0">
                <a:latin typeface="Comic Sans MS" panose="030F0702030302020204" pitchFamily="66" charset="0"/>
              </a:rPr>
              <a:t> </a:t>
            </a:r>
            <a:r>
              <a:rPr lang="en-US" b="1" dirty="0" err="1">
                <a:latin typeface="Comic Sans MS" panose="030F0702030302020204" pitchFamily="66" charset="0"/>
              </a:rPr>
              <a:t>miegelis</a:t>
            </a:r>
            <a:r>
              <a:rPr lang="en-US" b="1" dirty="0">
                <a:latin typeface="Comic Sans MS" panose="030F0702030302020204" pitchFamily="66" charset="0"/>
              </a:rPr>
              <a:t> </a:t>
            </a:r>
            <a:r>
              <a:rPr lang="en-US" b="1" dirty="0" err="1">
                <a:latin typeface="Comic Sans MS" panose="030F0702030302020204" pitchFamily="66" charset="0"/>
              </a:rPr>
              <a:t>jau</a:t>
            </a:r>
            <a:r>
              <a:rPr lang="en-US" b="1" dirty="0">
                <a:latin typeface="Comic Sans MS" panose="030F0702030302020204" pitchFamily="66" charset="0"/>
              </a:rPr>
              <a:t> </a:t>
            </a:r>
            <a:r>
              <a:rPr lang="en-US" b="1" dirty="0" err="1">
                <a:latin typeface="Comic Sans MS" panose="030F0702030302020204" pitchFamily="66" charset="0"/>
              </a:rPr>
              <a:t>išvytas</a:t>
            </a:r>
            <a:endParaRPr lang="en-US" b="1" dirty="0">
              <a:latin typeface="Comic Sans MS" panose="030F0702030302020204" pitchFamily="66" charset="0"/>
            </a:endParaRPr>
          </a:p>
          <a:p>
            <a:pPr marL="0" indent="0">
              <a:buNone/>
            </a:pPr>
            <a:r>
              <a:rPr lang="en-US" dirty="0">
                <a:latin typeface="Comic Sans MS" panose="030F0702030302020204" pitchFamily="66" charset="0"/>
              </a:rPr>
              <a:t>(labia </a:t>
            </a:r>
            <a:r>
              <a:rPr lang="en-US" dirty="0" err="1">
                <a:latin typeface="Comic Sans MS" panose="030F0702030302020204" pitchFamily="66" charset="0"/>
              </a:rPr>
              <a:t>tankiai</a:t>
            </a:r>
            <a:r>
              <a:rPr lang="en-US" dirty="0">
                <a:latin typeface="Comic Sans MS" panose="030F0702030302020204" pitchFamily="66" charset="0"/>
              </a:rPr>
              <a:t> </a:t>
            </a:r>
            <a:r>
              <a:rPr lang="en-US" dirty="0" err="1">
                <a:latin typeface="Comic Sans MS" panose="030F0702030302020204" pitchFamily="66" charset="0"/>
              </a:rPr>
              <a:t>mušame</a:t>
            </a:r>
            <a:r>
              <a:rPr lang="en-US" dirty="0">
                <a:latin typeface="Comic Sans MS" panose="030F0702030302020204" pitchFamily="66" charset="0"/>
              </a:rPr>
              <a:t> </a:t>
            </a:r>
            <a:r>
              <a:rPr lang="en-US" dirty="0" err="1">
                <a:latin typeface="Comic Sans MS" panose="030F0702030302020204" pitchFamily="66" charset="0"/>
              </a:rPr>
              <a:t>rankomis</a:t>
            </a:r>
            <a:r>
              <a:rPr lang="en-US" dirty="0">
                <a:latin typeface="Comic Sans MS" panose="030F0702030302020204" pitchFamily="66" charset="0"/>
              </a:rPr>
              <a:t> į </a:t>
            </a:r>
            <a:r>
              <a:rPr lang="en-US" dirty="0" err="1">
                <a:latin typeface="Comic Sans MS" panose="030F0702030302020204" pitchFamily="66" charset="0"/>
              </a:rPr>
              <a:t>grindis</a:t>
            </a:r>
            <a:r>
              <a:rPr lang="en-US" dirty="0">
                <a:latin typeface="Comic Sans MS" panose="030F0702030302020204" pitchFamily="66" charset="0"/>
              </a:rPr>
              <a:t>)</a:t>
            </a:r>
          </a:p>
          <a:p>
            <a:pPr>
              <a:buFont typeface="Wingdings" panose="05000000000000000000" pitchFamily="2" charset="2"/>
              <a:buChar char="Ø"/>
            </a:pPr>
            <a:r>
              <a:rPr lang="en-US" b="1" dirty="0" err="1">
                <a:latin typeface="Comic Sans MS" panose="030F0702030302020204" pitchFamily="66" charset="0"/>
              </a:rPr>
              <a:t>Turi</a:t>
            </a:r>
            <a:r>
              <a:rPr lang="en-US" b="1" dirty="0">
                <a:latin typeface="Comic Sans MS" panose="030F0702030302020204" pitchFamily="66" charset="0"/>
              </a:rPr>
              <a:t> </a:t>
            </a:r>
            <a:r>
              <a:rPr lang="en-US" b="1" dirty="0" err="1">
                <a:latin typeface="Comic Sans MS" panose="030F0702030302020204" pitchFamily="66" charset="0"/>
              </a:rPr>
              <a:t>prasiskleist</a:t>
            </a:r>
            <a:r>
              <a:rPr lang="en-US" b="1" dirty="0">
                <a:latin typeface="Comic Sans MS" panose="030F0702030302020204" pitchFamily="66" charset="0"/>
              </a:rPr>
              <a:t> </a:t>
            </a:r>
            <a:r>
              <a:rPr lang="en-US" b="1" dirty="0" err="1">
                <a:latin typeface="Comic Sans MS" panose="030F0702030302020204" pitchFamily="66" charset="0"/>
              </a:rPr>
              <a:t>gėlytės</a:t>
            </a:r>
            <a:r>
              <a:rPr lang="en-US" b="1">
                <a:latin typeface="Comic Sans MS" panose="030F0702030302020204" pitchFamily="66" charset="0"/>
              </a:rPr>
              <a:t>!</a:t>
            </a:r>
            <a:endParaRPr lang="en-US" b="1" dirty="0">
              <a:latin typeface="Comic Sans MS" panose="030F0702030302020204" pitchFamily="66" charset="0"/>
            </a:endParaRPr>
          </a:p>
          <a:p>
            <a:pPr marL="0" indent="0">
              <a:buNone/>
            </a:pPr>
            <a:r>
              <a:rPr lang="en-US" dirty="0">
                <a:latin typeface="Comic Sans MS" panose="030F0702030302020204" pitchFamily="66" charset="0"/>
              </a:rPr>
              <a:t>(</a:t>
            </a:r>
            <a:r>
              <a:rPr lang="en-US" dirty="0" err="1">
                <a:latin typeface="Comic Sans MS" panose="030F0702030302020204" pitchFamily="66" charset="0"/>
              </a:rPr>
              <a:t>rankos</a:t>
            </a:r>
            <a:r>
              <a:rPr lang="en-US" dirty="0">
                <a:latin typeface="Comic Sans MS" panose="030F0702030302020204" pitchFamily="66" charset="0"/>
              </a:rPr>
              <a:t> </a:t>
            </a:r>
            <a:r>
              <a:rPr lang="en-US" dirty="0" err="1">
                <a:latin typeface="Comic Sans MS" panose="030F0702030302020204" pitchFamily="66" charset="0"/>
              </a:rPr>
              <a:t>sudedamos</a:t>
            </a:r>
            <a:r>
              <a:rPr lang="en-US" dirty="0">
                <a:latin typeface="Comic Sans MS" panose="030F0702030302020204" pitchFamily="66" charset="0"/>
              </a:rPr>
              <a:t> </a:t>
            </a:r>
            <a:r>
              <a:rPr lang="en-US" dirty="0" err="1">
                <a:latin typeface="Comic Sans MS" panose="030F0702030302020204" pitchFamily="66" charset="0"/>
              </a:rPr>
              <a:t>prieš</a:t>
            </a:r>
            <a:r>
              <a:rPr lang="en-US" dirty="0">
                <a:latin typeface="Comic Sans MS" panose="030F0702030302020204" pitchFamily="66" charset="0"/>
              </a:rPr>
              <a:t> save</a:t>
            </a:r>
          </a:p>
          <a:p>
            <a:pPr marL="0" indent="0">
              <a:buNone/>
            </a:pPr>
            <a:r>
              <a:rPr lang="en-US" dirty="0">
                <a:latin typeface="Comic Sans MS" panose="030F0702030302020204" pitchFamily="66" charset="0"/>
              </a:rPr>
              <a:t>( </a:t>
            </a:r>
            <a:r>
              <a:rPr lang="en-US" dirty="0" err="1">
                <a:latin typeface="Comic Sans MS" panose="030F0702030302020204" pitchFamily="66" charset="0"/>
              </a:rPr>
              <a:t>pumpuras</a:t>
            </a:r>
            <a:r>
              <a:rPr lang="en-US" dirty="0">
                <a:latin typeface="Comic Sans MS" panose="030F0702030302020204" pitchFamily="66" charset="0"/>
              </a:rPr>
              <a:t>)</a:t>
            </a:r>
            <a:r>
              <a:rPr lang="en-US" dirty="0" err="1">
                <a:latin typeface="Comic Sans MS" panose="030F0702030302020204" pitchFamily="66" charset="0"/>
              </a:rPr>
              <a:t>keliamos</a:t>
            </a:r>
            <a:r>
              <a:rPr lang="en-US" dirty="0">
                <a:latin typeface="Comic Sans MS" panose="030F0702030302020204" pitchFamily="66" charset="0"/>
              </a:rPr>
              <a:t> </a:t>
            </a:r>
            <a:r>
              <a:rPr lang="en-US" dirty="0" err="1">
                <a:latin typeface="Comic Sans MS" panose="030F0702030302020204" pitchFamily="66" charset="0"/>
              </a:rPr>
              <a:t>ir</a:t>
            </a:r>
            <a:r>
              <a:rPr lang="en-US" dirty="0">
                <a:latin typeface="Comic Sans MS" panose="030F0702030302020204" pitchFamily="66" charset="0"/>
              </a:rPr>
              <a:t> </a:t>
            </a:r>
            <a:r>
              <a:rPr lang="en-US" dirty="0" err="1">
                <a:latin typeface="Comic Sans MS" panose="030F0702030302020204" pitchFamily="66" charset="0"/>
              </a:rPr>
              <a:t>išskleidžiamos</a:t>
            </a:r>
            <a:endParaRPr lang="en-US" dirty="0">
              <a:latin typeface="Comic Sans MS" panose="030F0702030302020204" pitchFamily="66" charset="0"/>
            </a:endParaRPr>
          </a:p>
          <a:p>
            <a:pPr marL="0" indent="0">
              <a:buNone/>
            </a:pPr>
            <a:endParaRPr lang="en-US" dirty="0">
              <a:latin typeface="Comic Sans MS" panose="030F0702030302020204" pitchFamily="66" charset="0"/>
            </a:endParaRPr>
          </a:p>
        </p:txBody>
      </p:sp>
    </p:spTree>
    <p:extLst>
      <p:ext uri="{BB962C8B-B14F-4D97-AF65-F5344CB8AC3E}">
        <p14:creationId xmlns:p14="http://schemas.microsoft.com/office/powerpoint/2010/main" val="5892045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0A2A1-EDF7-4AD1-A520-841DD4309DA8}"/>
              </a:ext>
            </a:extLst>
          </p:cNvPr>
          <p:cNvSpPr>
            <a:spLocks noGrp="1"/>
          </p:cNvSpPr>
          <p:nvPr>
            <p:ph type="title"/>
          </p:nvPr>
        </p:nvSpPr>
        <p:spPr>
          <a:xfrm>
            <a:off x="677334" y="609600"/>
            <a:ext cx="8596668" cy="793315"/>
          </a:xfrm>
        </p:spPr>
        <p:txBody>
          <a:bodyPr/>
          <a:lstStyle/>
          <a:p>
            <a:pPr algn="ctr"/>
            <a:r>
              <a:rPr lang="en-US" dirty="0">
                <a:latin typeface="Comic Sans MS" panose="030F0702030302020204" pitchFamily="66" charset="0"/>
              </a:rPr>
              <a:t>BITĖS TURI 5 AKIS</a:t>
            </a:r>
            <a:endParaRPr lang="lt-LT" dirty="0">
              <a:latin typeface="Comic Sans MS" panose="030F0702030302020204" pitchFamily="66" charset="0"/>
            </a:endParaRPr>
          </a:p>
        </p:txBody>
      </p:sp>
      <p:pic>
        <p:nvPicPr>
          <p:cNvPr id="5" name="Google Shape;144;p22">
            <a:extLst>
              <a:ext uri="{FF2B5EF4-FFF2-40B4-BE49-F238E27FC236}">
                <a16:creationId xmlns:a16="http://schemas.microsoft.com/office/drawing/2014/main" id="{90F0CECF-BEB9-42C3-BDDE-5A09565E8852}"/>
              </a:ext>
            </a:extLst>
          </p:cNvPr>
          <p:cNvPicPr preferRelativeResize="0">
            <a:picLocks noGrp="1"/>
          </p:cNvPicPr>
          <p:nvPr>
            <p:ph sz="half" idx="1"/>
          </p:nvPr>
        </p:nvPicPr>
        <p:blipFill rotWithShape="1">
          <a:blip r:embed="rId2">
            <a:alphaModFix/>
          </a:blip>
          <a:srcRect/>
          <a:stretch/>
        </p:blipFill>
        <p:spPr>
          <a:xfrm>
            <a:off x="876822" y="2329842"/>
            <a:ext cx="3670126" cy="3711520"/>
          </a:xfrm>
          <a:prstGeom prst="rect">
            <a:avLst/>
          </a:prstGeom>
          <a:noFill/>
          <a:ln>
            <a:noFill/>
          </a:ln>
        </p:spPr>
      </p:pic>
      <p:pic>
        <p:nvPicPr>
          <p:cNvPr id="6" name="Google Shape;145;p22">
            <a:extLst>
              <a:ext uri="{FF2B5EF4-FFF2-40B4-BE49-F238E27FC236}">
                <a16:creationId xmlns:a16="http://schemas.microsoft.com/office/drawing/2014/main" id="{1B143206-EEA3-437B-B170-FF8345566936}"/>
              </a:ext>
            </a:extLst>
          </p:cNvPr>
          <p:cNvPicPr preferRelativeResize="0">
            <a:picLocks noGrp="1"/>
          </p:cNvPicPr>
          <p:nvPr>
            <p:ph sz="half" idx="2"/>
          </p:nvPr>
        </p:nvPicPr>
        <p:blipFill rotWithShape="1">
          <a:blip r:embed="rId3">
            <a:alphaModFix/>
          </a:blip>
          <a:srcRect/>
          <a:stretch/>
        </p:blipFill>
        <p:spPr>
          <a:xfrm>
            <a:off x="5336087" y="2329842"/>
            <a:ext cx="3938087" cy="3711520"/>
          </a:xfrm>
          <a:prstGeom prst="rect">
            <a:avLst/>
          </a:prstGeom>
          <a:noFill/>
          <a:ln>
            <a:noFill/>
          </a:ln>
        </p:spPr>
      </p:pic>
    </p:spTree>
    <p:extLst>
      <p:ext uri="{BB962C8B-B14F-4D97-AF65-F5344CB8AC3E}">
        <p14:creationId xmlns:p14="http://schemas.microsoft.com/office/powerpoint/2010/main" val="42347420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E9864-149E-489B-9888-7A199427040F}"/>
              </a:ext>
            </a:extLst>
          </p:cNvPr>
          <p:cNvSpPr>
            <a:spLocks noGrp="1"/>
          </p:cNvSpPr>
          <p:nvPr>
            <p:ph type="title"/>
          </p:nvPr>
        </p:nvSpPr>
        <p:spPr>
          <a:xfrm>
            <a:off x="677334" y="609600"/>
            <a:ext cx="8596668" cy="956153"/>
          </a:xfrm>
        </p:spPr>
        <p:txBody>
          <a:bodyPr/>
          <a:lstStyle/>
          <a:p>
            <a:pPr algn="ctr"/>
            <a:r>
              <a:rPr lang="en-US" dirty="0">
                <a:latin typeface="Comic Sans MS" panose="030F0702030302020204" pitchFamily="66" charset="0"/>
              </a:rPr>
              <a:t>KAIP BITUTĖS MATO ŽMOGŲ</a:t>
            </a:r>
            <a:endParaRPr lang="lt-LT" dirty="0">
              <a:latin typeface="Comic Sans MS" panose="030F0702030302020204" pitchFamily="66" charset="0"/>
            </a:endParaRPr>
          </a:p>
        </p:txBody>
      </p:sp>
      <p:pic>
        <p:nvPicPr>
          <p:cNvPr id="4" name="Google Shape;151;p23">
            <a:extLst>
              <a:ext uri="{FF2B5EF4-FFF2-40B4-BE49-F238E27FC236}">
                <a16:creationId xmlns:a16="http://schemas.microsoft.com/office/drawing/2014/main" id="{DC265C20-6D81-460E-950A-9BD6D9D553E1}"/>
              </a:ext>
            </a:extLst>
          </p:cNvPr>
          <p:cNvPicPr preferRelativeResize="0">
            <a:picLocks noGrp="1"/>
          </p:cNvPicPr>
          <p:nvPr>
            <p:ph idx="1"/>
          </p:nvPr>
        </p:nvPicPr>
        <p:blipFill rotWithShape="1">
          <a:blip r:embed="rId2">
            <a:alphaModFix/>
          </a:blip>
          <a:srcRect/>
          <a:stretch/>
        </p:blipFill>
        <p:spPr>
          <a:xfrm>
            <a:off x="588722" y="1766170"/>
            <a:ext cx="8868429" cy="4275855"/>
          </a:xfrm>
          <a:prstGeom prst="rect">
            <a:avLst/>
          </a:prstGeom>
          <a:noFill/>
          <a:ln>
            <a:noFill/>
          </a:ln>
        </p:spPr>
      </p:pic>
    </p:spTree>
    <p:extLst>
      <p:ext uri="{BB962C8B-B14F-4D97-AF65-F5344CB8AC3E}">
        <p14:creationId xmlns:p14="http://schemas.microsoft.com/office/powerpoint/2010/main" val="9111310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47721-5D9A-4B94-BB7A-DD91063998AF}"/>
              </a:ext>
            </a:extLst>
          </p:cNvPr>
          <p:cNvSpPr>
            <a:spLocks noGrp="1"/>
          </p:cNvSpPr>
          <p:nvPr>
            <p:ph type="title"/>
          </p:nvPr>
        </p:nvSpPr>
        <p:spPr>
          <a:xfrm>
            <a:off x="677334" y="609600"/>
            <a:ext cx="8596668" cy="793316"/>
          </a:xfrm>
        </p:spPr>
        <p:txBody>
          <a:bodyPr>
            <a:normAutofit fontScale="90000"/>
          </a:bodyPr>
          <a:lstStyle/>
          <a:p>
            <a:pPr algn="ctr"/>
            <a:r>
              <a:rPr lang="en-US" dirty="0">
                <a:latin typeface="Comic Sans MS" panose="030F0702030302020204" pitchFamily="66" charset="0"/>
              </a:rPr>
              <a:t>KAIP MATO BITĖ IR KAIP MATOME MES</a:t>
            </a:r>
            <a:endParaRPr lang="lt-LT" dirty="0">
              <a:latin typeface="Comic Sans MS" panose="030F0702030302020204" pitchFamily="66" charset="0"/>
            </a:endParaRPr>
          </a:p>
        </p:txBody>
      </p:sp>
      <p:pic>
        <p:nvPicPr>
          <p:cNvPr id="4" name="Google Shape;157;p24">
            <a:extLst>
              <a:ext uri="{FF2B5EF4-FFF2-40B4-BE49-F238E27FC236}">
                <a16:creationId xmlns:a16="http://schemas.microsoft.com/office/drawing/2014/main" id="{2775A8FD-BBB5-4B1F-9DB5-A9AC88AD1FD9}"/>
              </a:ext>
            </a:extLst>
          </p:cNvPr>
          <p:cNvPicPr preferRelativeResize="0">
            <a:picLocks noGrp="1"/>
          </p:cNvPicPr>
          <p:nvPr>
            <p:ph idx="1"/>
          </p:nvPr>
        </p:nvPicPr>
        <p:blipFill rotWithShape="1">
          <a:blip r:embed="rId2">
            <a:alphaModFix/>
          </a:blip>
          <a:srcRect/>
          <a:stretch/>
        </p:blipFill>
        <p:spPr>
          <a:xfrm>
            <a:off x="677334" y="1930400"/>
            <a:ext cx="8596668" cy="4111625"/>
          </a:xfrm>
          <a:prstGeom prst="rect">
            <a:avLst/>
          </a:prstGeom>
          <a:noFill/>
          <a:ln>
            <a:noFill/>
          </a:ln>
        </p:spPr>
      </p:pic>
    </p:spTree>
    <p:extLst>
      <p:ext uri="{BB962C8B-B14F-4D97-AF65-F5344CB8AC3E}">
        <p14:creationId xmlns:p14="http://schemas.microsoft.com/office/powerpoint/2010/main" val="14140361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B7D21-B278-4E04-9E2C-34A17DF7F9D6}"/>
              </a:ext>
            </a:extLst>
          </p:cNvPr>
          <p:cNvSpPr>
            <a:spLocks noGrp="1"/>
          </p:cNvSpPr>
          <p:nvPr>
            <p:ph type="title"/>
          </p:nvPr>
        </p:nvSpPr>
        <p:spPr/>
        <p:txBody>
          <a:bodyPr>
            <a:normAutofit fontScale="90000"/>
          </a:bodyPr>
          <a:lstStyle/>
          <a:p>
            <a:pPr algn="ctr"/>
            <a:r>
              <a:rPr lang="en-US" sz="2800" b="1" dirty="0">
                <a:latin typeface="Comic Sans MS" panose="030F0702030302020204" pitchFamily="66" charset="0"/>
              </a:rPr>
              <a:t>KAI BITUTĖS SKRENDA JŲ SPARNELIAI JUDĖDAMI SUKELIA DŪZGIMO GARSĄ BZZZZZZZ….</a:t>
            </a:r>
            <a:endParaRPr lang="lt-LT" sz="2800" b="1" dirty="0">
              <a:latin typeface="Comic Sans MS" panose="030F0702030302020204" pitchFamily="66" charset="0"/>
            </a:endParaRPr>
          </a:p>
        </p:txBody>
      </p:sp>
      <p:pic>
        <p:nvPicPr>
          <p:cNvPr id="4" name="Google Shape;138;p21">
            <a:extLst>
              <a:ext uri="{FF2B5EF4-FFF2-40B4-BE49-F238E27FC236}">
                <a16:creationId xmlns:a16="http://schemas.microsoft.com/office/drawing/2014/main" id="{32CA0346-423B-416A-A8E2-897A58A364EF}"/>
              </a:ext>
            </a:extLst>
          </p:cNvPr>
          <p:cNvPicPr preferRelativeResize="0">
            <a:picLocks noGrp="1"/>
          </p:cNvPicPr>
          <p:nvPr>
            <p:ph idx="1"/>
          </p:nvPr>
        </p:nvPicPr>
        <p:blipFill rotWithShape="1">
          <a:blip r:embed="rId2">
            <a:alphaModFix/>
          </a:blip>
          <a:srcRect/>
          <a:stretch/>
        </p:blipFill>
        <p:spPr>
          <a:xfrm>
            <a:off x="3071019" y="2196306"/>
            <a:ext cx="3810000" cy="3810000"/>
          </a:xfrm>
          <a:prstGeom prst="rect">
            <a:avLst/>
          </a:prstGeom>
          <a:noFill/>
          <a:ln>
            <a:noFill/>
          </a:ln>
        </p:spPr>
      </p:pic>
    </p:spTree>
    <p:extLst>
      <p:ext uri="{BB962C8B-B14F-4D97-AF65-F5344CB8AC3E}">
        <p14:creationId xmlns:p14="http://schemas.microsoft.com/office/powerpoint/2010/main" val="685146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7323B-8F44-450C-BBF5-DDD6618F0433}"/>
              </a:ext>
            </a:extLst>
          </p:cNvPr>
          <p:cNvSpPr>
            <a:spLocks noGrp="1"/>
          </p:cNvSpPr>
          <p:nvPr>
            <p:ph type="ctrTitle"/>
          </p:nvPr>
        </p:nvSpPr>
        <p:spPr>
          <a:xfrm>
            <a:off x="1206442" y="262583"/>
            <a:ext cx="8067559" cy="990020"/>
          </a:xfrm>
        </p:spPr>
        <p:txBody>
          <a:bodyPr/>
          <a:lstStyle/>
          <a:p>
            <a:pPr algn="ctr"/>
            <a:r>
              <a:rPr lang="en-US" sz="3200" b="1" dirty="0">
                <a:latin typeface="Comic Sans MS" panose="030F0702030302020204" pitchFamily="66" charset="0"/>
              </a:rPr>
              <a:t>BIČIŲ GYVENIMAS</a:t>
            </a:r>
            <a:endParaRPr lang="lt-LT" sz="3200" b="1" dirty="0">
              <a:latin typeface="Comic Sans MS" panose="030F0702030302020204" pitchFamily="66" charset="0"/>
            </a:endParaRPr>
          </a:p>
        </p:txBody>
      </p:sp>
      <p:sp>
        <p:nvSpPr>
          <p:cNvPr id="3" name="Subtitle 2">
            <a:extLst>
              <a:ext uri="{FF2B5EF4-FFF2-40B4-BE49-F238E27FC236}">
                <a16:creationId xmlns:a16="http://schemas.microsoft.com/office/drawing/2014/main" id="{74EDF614-A7FB-4B8E-B73A-12DB5EDB41D4}"/>
              </a:ext>
            </a:extLst>
          </p:cNvPr>
          <p:cNvSpPr>
            <a:spLocks noGrp="1"/>
          </p:cNvSpPr>
          <p:nvPr>
            <p:ph type="subTitle" idx="1"/>
          </p:nvPr>
        </p:nvSpPr>
        <p:spPr>
          <a:xfrm>
            <a:off x="1206443" y="1891431"/>
            <a:ext cx="8067560" cy="3256302"/>
          </a:xfrm>
        </p:spPr>
        <p:txBody>
          <a:bodyPr/>
          <a:lstStyle/>
          <a:p>
            <a:pPr algn="l"/>
            <a:r>
              <a:rPr lang="en-US" sz="2800" b="1" dirty="0">
                <a:latin typeface="Comic Sans MS" panose="030F0702030302020204" pitchFamily="66" charset="0"/>
              </a:rPr>
              <a:t>  </a:t>
            </a:r>
            <a:r>
              <a:rPr lang="lt-LT" sz="2800" b="1" dirty="0">
                <a:latin typeface="Comic Sans MS" panose="030F0702030302020204" pitchFamily="66" charset="0"/>
              </a:rPr>
              <a:t>Bitės, kaip ir žmonės, turi namus, kuriuose gyvena,augina vaikus,saugo maisto</a:t>
            </a:r>
            <a:r>
              <a:rPr lang="en-US" sz="2800" b="1" dirty="0">
                <a:latin typeface="Comic Sans MS" panose="030F0702030302020204" pitchFamily="66" charset="0"/>
              </a:rPr>
              <a:t> </a:t>
            </a:r>
            <a:r>
              <a:rPr lang="en-US" sz="2800" b="1" dirty="0" err="1">
                <a:latin typeface="Comic Sans MS" panose="030F0702030302020204" pitchFamily="66" charset="0"/>
              </a:rPr>
              <a:t>atsargas</a:t>
            </a:r>
            <a:r>
              <a:rPr lang="en-US" sz="2800" b="1" dirty="0">
                <a:latin typeface="Comic Sans MS" panose="030F0702030302020204" pitchFamily="66" charset="0"/>
              </a:rPr>
              <a:t>,</a:t>
            </a:r>
            <a:r>
              <a:rPr lang="lt-LT" sz="2800" b="1" dirty="0">
                <a:latin typeface="Comic Sans MS" panose="030F0702030302020204" pitchFamily="66" charset="0"/>
              </a:rPr>
              <a:t> šildosi šaltuoju metų laiku. Tie namai vadinami bičių lizdu. </a:t>
            </a:r>
          </a:p>
          <a:p>
            <a:endParaRPr lang="lt-LT" dirty="0"/>
          </a:p>
        </p:txBody>
      </p:sp>
    </p:spTree>
    <p:extLst>
      <p:ext uri="{BB962C8B-B14F-4D97-AF65-F5344CB8AC3E}">
        <p14:creationId xmlns:p14="http://schemas.microsoft.com/office/powerpoint/2010/main" val="8966518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F0F81-9689-451A-AC55-EEBB4D3158FF}"/>
              </a:ext>
            </a:extLst>
          </p:cNvPr>
          <p:cNvSpPr>
            <a:spLocks noGrp="1"/>
          </p:cNvSpPr>
          <p:nvPr>
            <p:ph type="title"/>
          </p:nvPr>
        </p:nvSpPr>
        <p:spPr>
          <a:xfrm>
            <a:off x="677334" y="609599"/>
            <a:ext cx="8596668" cy="1745293"/>
          </a:xfrm>
        </p:spPr>
        <p:txBody>
          <a:bodyPr>
            <a:normAutofit fontScale="90000"/>
          </a:bodyPr>
          <a:lstStyle/>
          <a:p>
            <a:r>
              <a:rPr lang="en-US" sz="2800" b="1" dirty="0">
                <a:latin typeface="Comic Sans MS" panose="030F0702030302020204" pitchFamily="66" charset="0"/>
              </a:rPr>
              <a:t>ŽMONĖS NUO SENOVĖS AUGINA BITES. BITĖMS JIE GAMINA NAMELIUS, KURIE VADINAMI AVILIAIS.</a:t>
            </a:r>
            <a:br>
              <a:rPr lang="en-US" sz="2800" b="1" dirty="0">
                <a:latin typeface="Comic Sans MS" panose="030F0702030302020204" pitchFamily="66" charset="0"/>
              </a:rPr>
            </a:br>
            <a:r>
              <a:rPr lang="en-US" sz="2200" i="1" dirty="0">
                <a:latin typeface="Comic Sans MS" panose="030F0702030302020204" pitchFamily="66" charset="0"/>
              </a:rPr>
              <a:t>SENAS KELMYNAS DARBŠČIAS ŠEIMYNAS GLAUDŽIA. KAS? </a:t>
            </a:r>
            <a:r>
              <a:rPr lang="en-US" sz="2200" dirty="0">
                <a:latin typeface="Comic Sans MS" panose="030F0702030302020204" pitchFamily="66" charset="0"/>
              </a:rPr>
              <a:t>(AVILYS)</a:t>
            </a:r>
            <a:br>
              <a:rPr lang="en-US" sz="2200" dirty="0">
                <a:latin typeface="Comic Sans MS" panose="030F0702030302020204" pitchFamily="66" charset="0"/>
              </a:rPr>
            </a:br>
            <a:endParaRPr lang="lt-LT" sz="2200" dirty="0">
              <a:latin typeface="Comic Sans MS" panose="030F0702030302020204" pitchFamily="66" charset="0"/>
            </a:endParaRPr>
          </a:p>
        </p:txBody>
      </p:sp>
      <p:pic>
        <p:nvPicPr>
          <p:cNvPr id="4" name="Google Shape;169;p26">
            <a:extLst>
              <a:ext uri="{FF2B5EF4-FFF2-40B4-BE49-F238E27FC236}">
                <a16:creationId xmlns:a16="http://schemas.microsoft.com/office/drawing/2014/main" id="{5B27FFF3-95C5-4444-9DB1-115FFF8A3625}"/>
              </a:ext>
            </a:extLst>
          </p:cNvPr>
          <p:cNvPicPr preferRelativeResize="0">
            <a:picLocks noGrp="1"/>
          </p:cNvPicPr>
          <p:nvPr>
            <p:ph idx="1"/>
          </p:nvPr>
        </p:nvPicPr>
        <p:blipFill rotWithShape="1">
          <a:blip r:embed="rId2">
            <a:alphaModFix/>
          </a:blip>
          <a:srcRect/>
          <a:stretch/>
        </p:blipFill>
        <p:spPr>
          <a:xfrm>
            <a:off x="3133711" y="2542784"/>
            <a:ext cx="4231593" cy="3933172"/>
          </a:xfrm>
          <a:prstGeom prst="rect">
            <a:avLst/>
          </a:prstGeom>
          <a:noFill/>
          <a:ln>
            <a:noFill/>
          </a:ln>
        </p:spPr>
      </p:pic>
    </p:spTree>
    <p:extLst>
      <p:ext uri="{BB962C8B-B14F-4D97-AF65-F5344CB8AC3E}">
        <p14:creationId xmlns:p14="http://schemas.microsoft.com/office/powerpoint/2010/main" val="19162844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04FEC-9B9F-4248-B3B6-64202A0F1A99}"/>
              </a:ext>
            </a:extLst>
          </p:cNvPr>
          <p:cNvSpPr>
            <a:spLocks noGrp="1"/>
          </p:cNvSpPr>
          <p:nvPr>
            <p:ph type="title"/>
          </p:nvPr>
        </p:nvSpPr>
        <p:spPr>
          <a:xfrm>
            <a:off x="677334" y="609600"/>
            <a:ext cx="10057470" cy="1043836"/>
          </a:xfrm>
        </p:spPr>
        <p:txBody>
          <a:bodyPr>
            <a:normAutofit/>
          </a:bodyPr>
          <a:lstStyle/>
          <a:p>
            <a:pPr algn="ctr"/>
            <a:r>
              <a:rPr lang="en-US" sz="2800" dirty="0">
                <a:latin typeface="Comic Sans MS" panose="030F0702030302020204" pitchFamily="66" charset="0"/>
              </a:rPr>
              <a:t>SENOVĖJE AVILIAI ATRODĖ TAIP:</a:t>
            </a:r>
            <a:endParaRPr lang="lt-LT" sz="2800" dirty="0">
              <a:latin typeface="Comic Sans MS" panose="030F0702030302020204" pitchFamily="66" charset="0"/>
            </a:endParaRPr>
          </a:p>
        </p:txBody>
      </p:sp>
      <p:pic>
        <p:nvPicPr>
          <p:cNvPr id="3" name="Google Shape;175;p27">
            <a:extLst>
              <a:ext uri="{FF2B5EF4-FFF2-40B4-BE49-F238E27FC236}">
                <a16:creationId xmlns:a16="http://schemas.microsoft.com/office/drawing/2014/main" id="{1561DC8C-98A1-4741-82FE-91B5F435054C}"/>
              </a:ext>
            </a:extLst>
          </p:cNvPr>
          <p:cNvPicPr preferRelativeResize="0">
            <a:picLocks noGrp="1"/>
          </p:cNvPicPr>
          <p:nvPr/>
        </p:nvPicPr>
        <p:blipFill rotWithShape="1">
          <a:blip r:embed="rId2">
            <a:alphaModFix/>
          </a:blip>
          <a:srcRect/>
          <a:stretch/>
        </p:blipFill>
        <p:spPr>
          <a:xfrm>
            <a:off x="677334" y="2209190"/>
            <a:ext cx="3367008" cy="2718411"/>
          </a:xfrm>
          <a:prstGeom prst="rect">
            <a:avLst/>
          </a:prstGeom>
          <a:noFill/>
          <a:ln>
            <a:noFill/>
          </a:ln>
        </p:spPr>
      </p:pic>
      <p:pic>
        <p:nvPicPr>
          <p:cNvPr id="4" name="Google Shape;176;p27">
            <a:extLst>
              <a:ext uri="{FF2B5EF4-FFF2-40B4-BE49-F238E27FC236}">
                <a16:creationId xmlns:a16="http://schemas.microsoft.com/office/drawing/2014/main" id="{B05D44A0-697A-490A-92A0-369CA1554F54}"/>
              </a:ext>
            </a:extLst>
          </p:cNvPr>
          <p:cNvPicPr preferRelativeResize="0"/>
          <p:nvPr/>
        </p:nvPicPr>
        <p:blipFill rotWithShape="1">
          <a:blip r:embed="rId3">
            <a:alphaModFix/>
          </a:blip>
          <a:srcRect/>
          <a:stretch/>
        </p:blipFill>
        <p:spPr>
          <a:xfrm>
            <a:off x="4457700" y="2201856"/>
            <a:ext cx="3145599" cy="2718411"/>
          </a:xfrm>
          <a:prstGeom prst="rect">
            <a:avLst/>
          </a:prstGeom>
          <a:noFill/>
          <a:ln>
            <a:noFill/>
          </a:ln>
        </p:spPr>
      </p:pic>
      <p:pic>
        <p:nvPicPr>
          <p:cNvPr id="5" name="Google Shape;177;p27">
            <a:extLst>
              <a:ext uri="{FF2B5EF4-FFF2-40B4-BE49-F238E27FC236}">
                <a16:creationId xmlns:a16="http://schemas.microsoft.com/office/drawing/2014/main" id="{E8F928F9-CD83-4378-823B-71A6CAFB6E31}"/>
              </a:ext>
            </a:extLst>
          </p:cNvPr>
          <p:cNvPicPr preferRelativeResize="0"/>
          <p:nvPr/>
        </p:nvPicPr>
        <p:blipFill rotWithShape="1">
          <a:blip r:embed="rId4">
            <a:alphaModFix/>
          </a:blip>
          <a:srcRect/>
          <a:stretch/>
        </p:blipFill>
        <p:spPr>
          <a:xfrm>
            <a:off x="8016657" y="2183870"/>
            <a:ext cx="2718147" cy="2718411"/>
          </a:xfrm>
          <a:prstGeom prst="rect">
            <a:avLst/>
          </a:prstGeom>
          <a:noFill/>
          <a:ln>
            <a:noFill/>
          </a:ln>
        </p:spPr>
      </p:pic>
    </p:spTree>
    <p:extLst>
      <p:ext uri="{BB962C8B-B14F-4D97-AF65-F5344CB8AC3E}">
        <p14:creationId xmlns:p14="http://schemas.microsoft.com/office/powerpoint/2010/main" val="1722104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FA51A-9DEF-4151-A82A-0E68071EE075}"/>
              </a:ext>
            </a:extLst>
          </p:cNvPr>
          <p:cNvSpPr>
            <a:spLocks noGrp="1"/>
          </p:cNvSpPr>
          <p:nvPr>
            <p:ph type="title"/>
          </p:nvPr>
        </p:nvSpPr>
        <p:spPr>
          <a:xfrm>
            <a:off x="677333" y="609600"/>
            <a:ext cx="9919685" cy="843419"/>
          </a:xfrm>
        </p:spPr>
        <p:txBody>
          <a:bodyPr>
            <a:normAutofit/>
          </a:bodyPr>
          <a:lstStyle/>
          <a:p>
            <a:pPr algn="ctr"/>
            <a:r>
              <a:rPr lang="en-US" sz="2800" b="1" dirty="0">
                <a:latin typeface="Comic Sans MS" panose="030F0702030302020204" pitchFamily="66" charset="0"/>
              </a:rPr>
              <a:t>DABAR AVILIAI ATRODO TAIP:</a:t>
            </a:r>
            <a:endParaRPr lang="lt-LT" sz="2800" b="1" dirty="0">
              <a:latin typeface="Comic Sans MS" panose="030F0702030302020204" pitchFamily="66" charset="0"/>
            </a:endParaRPr>
          </a:p>
        </p:txBody>
      </p:sp>
      <p:pic>
        <p:nvPicPr>
          <p:cNvPr id="3" name="Google Shape;183;p28">
            <a:extLst>
              <a:ext uri="{FF2B5EF4-FFF2-40B4-BE49-F238E27FC236}">
                <a16:creationId xmlns:a16="http://schemas.microsoft.com/office/drawing/2014/main" id="{E4907FDD-3AA9-4218-BC71-48CF64B7CC0B}"/>
              </a:ext>
            </a:extLst>
          </p:cNvPr>
          <p:cNvPicPr preferRelativeResize="0">
            <a:picLocks noGrp="1"/>
          </p:cNvPicPr>
          <p:nvPr/>
        </p:nvPicPr>
        <p:blipFill rotWithShape="1">
          <a:blip r:embed="rId2">
            <a:alphaModFix/>
          </a:blip>
          <a:srcRect/>
          <a:stretch/>
        </p:blipFill>
        <p:spPr>
          <a:xfrm>
            <a:off x="677334" y="2605414"/>
            <a:ext cx="2804902" cy="3642986"/>
          </a:xfrm>
          <a:prstGeom prst="rect">
            <a:avLst/>
          </a:prstGeom>
          <a:noFill/>
          <a:ln>
            <a:noFill/>
          </a:ln>
        </p:spPr>
      </p:pic>
      <p:pic>
        <p:nvPicPr>
          <p:cNvPr id="4" name="Google Shape;185;p28">
            <a:extLst>
              <a:ext uri="{FF2B5EF4-FFF2-40B4-BE49-F238E27FC236}">
                <a16:creationId xmlns:a16="http://schemas.microsoft.com/office/drawing/2014/main" id="{23C64765-D943-4864-93F5-EE5973395164}"/>
              </a:ext>
            </a:extLst>
          </p:cNvPr>
          <p:cNvPicPr preferRelativeResize="0"/>
          <p:nvPr/>
        </p:nvPicPr>
        <p:blipFill rotWithShape="1">
          <a:blip r:embed="rId3">
            <a:alphaModFix/>
          </a:blip>
          <a:srcRect/>
          <a:stretch/>
        </p:blipFill>
        <p:spPr>
          <a:xfrm>
            <a:off x="4000500" y="2605413"/>
            <a:ext cx="3339752" cy="3642986"/>
          </a:xfrm>
          <a:prstGeom prst="rect">
            <a:avLst/>
          </a:prstGeom>
          <a:noFill/>
          <a:ln>
            <a:noFill/>
          </a:ln>
        </p:spPr>
      </p:pic>
      <p:pic>
        <p:nvPicPr>
          <p:cNvPr id="5" name="Google Shape;184;p28">
            <a:extLst>
              <a:ext uri="{FF2B5EF4-FFF2-40B4-BE49-F238E27FC236}">
                <a16:creationId xmlns:a16="http://schemas.microsoft.com/office/drawing/2014/main" id="{8DAE4E44-C8F0-4DDF-9AB5-FCBBA850DC1C}"/>
              </a:ext>
            </a:extLst>
          </p:cNvPr>
          <p:cNvPicPr preferRelativeResize="0"/>
          <p:nvPr/>
        </p:nvPicPr>
        <p:blipFill rotWithShape="1">
          <a:blip r:embed="rId4">
            <a:alphaModFix/>
          </a:blip>
          <a:srcRect/>
          <a:stretch/>
        </p:blipFill>
        <p:spPr>
          <a:xfrm>
            <a:off x="7640876" y="2605413"/>
            <a:ext cx="3081403" cy="3642986"/>
          </a:xfrm>
          <a:prstGeom prst="rect">
            <a:avLst/>
          </a:prstGeom>
          <a:noFill/>
          <a:ln>
            <a:noFill/>
          </a:ln>
        </p:spPr>
      </p:pic>
    </p:spTree>
    <p:extLst>
      <p:ext uri="{BB962C8B-B14F-4D97-AF65-F5344CB8AC3E}">
        <p14:creationId xmlns:p14="http://schemas.microsoft.com/office/powerpoint/2010/main" val="4866649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20B15-F5BF-4898-A527-3B91758F6ABC}"/>
              </a:ext>
            </a:extLst>
          </p:cNvPr>
          <p:cNvSpPr>
            <a:spLocks noGrp="1"/>
          </p:cNvSpPr>
          <p:nvPr>
            <p:ph type="title"/>
          </p:nvPr>
        </p:nvSpPr>
        <p:spPr>
          <a:xfrm>
            <a:off x="814192" y="609599"/>
            <a:ext cx="8755692" cy="1770345"/>
          </a:xfrm>
        </p:spPr>
        <p:txBody>
          <a:bodyPr>
            <a:normAutofit fontScale="90000"/>
          </a:bodyPr>
          <a:lstStyle/>
          <a:p>
            <a:r>
              <a:rPr lang="en-US" sz="2400" b="1" dirty="0">
                <a:latin typeface="Comic Sans MS" panose="030F0702030302020204" pitchFamily="66" charset="0"/>
              </a:rPr>
              <a:t>BITEI REIKIA BITĖS- KAIP IR ŽMOGUI ŽMOGAUS. IŠ</a:t>
            </a:r>
            <a:br>
              <a:rPr lang="en-US" sz="2400" b="1" dirty="0">
                <a:latin typeface="Comic Sans MS" panose="030F0702030302020204" pitchFamily="66" charset="0"/>
              </a:rPr>
            </a:br>
            <a:r>
              <a:rPr lang="en-US" sz="2400" b="1" dirty="0">
                <a:latin typeface="Comic Sans MS" panose="030F0702030302020204" pitchFamily="66" charset="0"/>
              </a:rPr>
              <a:t>VISŲ KITŲ VABZDŽIŲ IR NET DAUGELIO GYVŪNŲ BITĖS IŠSISKIRIA SAVO BENDRAVIMU. VISAS AVILYS LYG JŲ MIESTELIS, KURIAME KIEKVIENAS ATLIEKA SAVO DARBELIUS IR VIENI KITIEMS PADEDA.</a:t>
            </a:r>
            <a:endParaRPr lang="lt-LT" sz="2400" b="1" dirty="0">
              <a:latin typeface="Comic Sans MS" panose="030F0702030302020204" pitchFamily="66" charset="0"/>
            </a:endParaRPr>
          </a:p>
        </p:txBody>
      </p:sp>
      <p:pic>
        <p:nvPicPr>
          <p:cNvPr id="4" name="Google Shape;191;p29">
            <a:extLst>
              <a:ext uri="{FF2B5EF4-FFF2-40B4-BE49-F238E27FC236}">
                <a16:creationId xmlns:a16="http://schemas.microsoft.com/office/drawing/2014/main" id="{4C7154AB-6950-4BE3-8249-2953D356DD36}"/>
              </a:ext>
            </a:extLst>
          </p:cNvPr>
          <p:cNvPicPr preferRelativeResize="0">
            <a:picLocks noGrp="1"/>
          </p:cNvPicPr>
          <p:nvPr>
            <p:ph idx="1"/>
          </p:nvPr>
        </p:nvPicPr>
        <p:blipFill rotWithShape="1">
          <a:blip r:embed="rId2">
            <a:alphaModFix/>
          </a:blip>
          <a:srcRect/>
          <a:stretch/>
        </p:blipFill>
        <p:spPr>
          <a:xfrm>
            <a:off x="814191" y="2567836"/>
            <a:ext cx="8755693" cy="3474189"/>
          </a:xfrm>
          <a:prstGeom prst="rect">
            <a:avLst/>
          </a:prstGeom>
          <a:noFill/>
          <a:ln>
            <a:noFill/>
          </a:ln>
        </p:spPr>
      </p:pic>
    </p:spTree>
    <p:extLst>
      <p:ext uri="{BB962C8B-B14F-4D97-AF65-F5344CB8AC3E}">
        <p14:creationId xmlns:p14="http://schemas.microsoft.com/office/powerpoint/2010/main" val="30942435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D9DE1-ADA2-4049-946A-A2B5AB7BFC64}"/>
              </a:ext>
            </a:extLst>
          </p:cNvPr>
          <p:cNvSpPr>
            <a:spLocks noGrp="1"/>
          </p:cNvSpPr>
          <p:nvPr>
            <p:ph type="title"/>
          </p:nvPr>
        </p:nvSpPr>
        <p:spPr>
          <a:xfrm>
            <a:off x="677334" y="609600"/>
            <a:ext cx="8596668" cy="1870553"/>
          </a:xfrm>
        </p:spPr>
        <p:txBody>
          <a:bodyPr>
            <a:normAutofit fontScale="90000"/>
          </a:bodyPr>
          <a:lstStyle/>
          <a:p>
            <a:r>
              <a:rPr lang="en-US" sz="2400" b="1" dirty="0">
                <a:latin typeface="Comic Sans MS" panose="030F0702030302020204" pitchFamily="66" charset="0"/>
              </a:rPr>
              <a:t>KADANGI BITĖS NEMOKA KALBĖTI, BENDRAVIMUI JOS IŠRADO NEĮPRASTĄ BŪDĄ –ŠOKĮ. VIZGINDAMA SAVO PILVELĮ IR VAIKŠČIODAMA AŠTUONIUKE JI SESĖMS NUSAKO, KOKIU ATSTUMU NUO AVILIO IR KURIA KRYPTIMI REIKIA IEŠKOTI GERIAUSIO NEKTARO.</a:t>
            </a:r>
            <a:endParaRPr lang="lt-LT" sz="2400" b="1" dirty="0">
              <a:latin typeface="Comic Sans MS" panose="030F0702030302020204" pitchFamily="66" charset="0"/>
            </a:endParaRPr>
          </a:p>
        </p:txBody>
      </p:sp>
      <p:pic>
        <p:nvPicPr>
          <p:cNvPr id="4" name="Google Shape;197;p30">
            <a:extLst>
              <a:ext uri="{FF2B5EF4-FFF2-40B4-BE49-F238E27FC236}">
                <a16:creationId xmlns:a16="http://schemas.microsoft.com/office/drawing/2014/main" id="{1AC5B864-13EE-4CA8-BECF-773984D0B6FE}"/>
              </a:ext>
            </a:extLst>
          </p:cNvPr>
          <p:cNvPicPr preferRelativeResize="0">
            <a:picLocks noGrp="1"/>
          </p:cNvPicPr>
          <p:nvPr>
            <p:ph idx="1"/>
          </p:nvPr>
        </p:nvPicPr>
        <p:blipFill rotWithShape="1">
          <a:blip r:embed="rId2">
            <a:alphaModFix/>
          </a:blip>
          <a:srcRect/>
          <a:stretch/>
        </p:blipFill>
        <p:spPr>
          <a:xfrm>
            <a:off x="2029216" y="3244240"/>
            <a:ext cx="5323562" cy="3004159"/>
          </a:xfrm>
          <a:prstGeom prst="rect">
            <a:avLst/>
          </a:prstGeom>
          <a:noFill/>
          <a:ln>
            <a:noFill/>
          </a:ln>
        </p:spPr>
      </p:pic>
    </p:spTree>
    <p:extLst>
      <p:ext uri="{BB962C8B-B14F-4D97-AF65-F5344CB8AC3E}">
        <p14:creationId xmlns:p14="http://schemas.microsoft.com/office/powerpoint/2010/main" val="2775052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0ECB0-DD90-4BB8-BC95-B2C514BC5D77}"/>
              </a:ext>
            </a:extLst>
          </p:cNvPr>
          <p:cNvSpPr>
            <a:spLocks noGrp="1"/>
          </p:cNvSpPr>
          <p:nvPr>
            <p:ph type="ctrTitle"/>
          </p:nvPr>
        </p:nvSpPr>
        <p:spPr>
          <a:xfrm>
            <a:off x="1081825" y="408306"/>
            <a:ext cx="9865216" cy="522790"/>
          </a:xfrm>
        </p:spPr>
        <p:txBody>
          <a:bodyPr/>
          <a:lstStyle/>
          <a:p>
            <a:pPr algn="l"/>
            <a:r>
              <a:rPr lang="en-US" sz="1800" b="1" dirty="0" err="1">
                <a:latin typeface="Comic Sans MS" panose="030F0702030302020204" pitchFamily="66" charset="0"/>
              </a:rPr>
              <a:t>Aptariame</a:t>
            </a:r>
            <a:r>
              <a:rPr lang="en-US" sz="1800" b="1" dirty="0">
                <a:latin typeface="Comic Sans MS" panose="030F0702030302020204" pitchFamily="66" charset="0"/>
              </a:rPr>
              <a:t> </a:t>
            </a:r>
            <a:r>
              <a:rPr lang="en-US" sz="1800" b="1" dirty="0" err="1">
                <a:latin typeface="Comic Sans MS" panose="030F0702030302020204" pitchFamily="66" charset="0"/>
              </a:rPr>
              <a:t>plakatą</a:t>
            </a:r>
            <a:r>
              <a:rPr lang="en-US" sz="1800" b="1" dirty="0">
                <a:latin typeface="Comic Sans MS" panose="030F0702030302020204" pitchFamily="66" charset="0"/>
              </a:rPr>
              <a:t>; </a:t>
            </a:r>
            <a:r>
              <a:rPr lang="en-US" sz="1800" b="1" dirty="0" err="1">
                <a:latin typeface="Comic Sans MS" panose="030F0702030302020204" pitchFamily="66" charset="0"/>
              </a:rPr>
              <a:t>koks</a:t>
            </a:r>
            <a:r>
              <a:rPr lang="en-US" sz="1800" b="1" dirty="0">
                <a:latin typeface="Comic Sans MS" panose="030F0702030302020204" pitchFamily="66" charset="0"/>
              </a:rPr>
              <a:t> </a:t>
            </a:r>
            <a:r>
              <a:rPr lang="en-US" sz="1800" b="1" dirty="0" err="1">
                <a:latin typeface="Comic Sans MS" panose="030F0702030302020204" pitchFamily="66" charset="0"/>
              </a:rPr>
              <a:t>metų</a:t>
            </a:r>
            <a:r>
              <a:rPr lang="en-US" sz="1800" b="1" dirty="0">
                <a:latin typeface="Comic Sans MS" panose="030F0702030302020204" pitchFamily="66" charset="0"/>
              </a:rPr>
              <a:t> </a:t>
            </a:r>
            <a:r>
              <a:rPr lang="en-US" sz="1800" b="1" dirty="0" err="1">
                <a:latin typeface="Comic Sans MS" panose="030F0702030302020204" pitchFamily="66" charset="0"/>
              </a:rPr>
              <a:t>laikas</a:t>
            </a:r>
            <a:r>
              <a:rPr lang="en-US" sz="1800" b="1" dirty="0">
                <a:latin typeface="Comic Sans MS" panose="030F0702030302020204" pitchFamily="66" charset="0"/>
              </a:rPr>
              <a:t> </a:t>
            </a:r>
            <a:r>
              <a:rPr lang="en-US" sz="1800" b="1" dirty="0" err="1">
                <a:latin typeface="Comic Sans MS" panose="030F0702030302020204" pitchFamily="66" charset="0"/>
              </a:rPr>
              <a:t>pavaizduotas</a:t>
            </a:r>
            <a:r>
              <a:rPr lang="en-US" sz="1800" b="1" dirty="0">
                <a:latin typeface="Comic Sans MS" panose="030F0702030302020204" pitchFamily="66" charset="0"/>
              </a:rPr>
              <a:t>, </a:t>
            </a:r>
            <a:r>
              <a:rPr lang="en-US" sz="1800" b="1" dirty="0" err="1">
                <a:latin typeface="Comic Sans MS" panose="030F0702030302020204" pitchFamily="66" charset="0"/>
              </a:rPr>
              <a:t>pagal</a:t>
            </a:r>
            <a:r>
              <a:rPr lang="en-US" sz="1800" b="1" dirty="0">
                <a:latin typeface="Comic Sans MS" panose="030F0702030302020204" pitchFamily="66" charset="0"/>
              </a:rPr>
              <a:t> </a:t>
            </a:r>
            <a:r>
              <a:rPr lang="en-US" sz="1800" b="1" dirty="0" err="1">
                <a:latin typeface="Comic Sans MS" panose="030F0702030302020204" pitchFamily="66" charset="0"/>
              </a:rPr>
              <a:t>ką</a:t>
            </a:r>
            <a:r>
              <a:rPr lang="en-US" sz="1800" b="1" dirty="0">
                <a:latin typeface="Comic Sans MS" panose="030F0702030302020204" pitchFamily="66" charset="0"/>
              </a:rPr>
              <a:t> </a:t>
            </a:r>
            <a:r>
              <a:rPr lang="en-US" sz="1800" b="1" dirty="0" err="1">
                <a:latin typeface="Comic Sans MS" panose="030F0702030302020204" pitchFamily="66" charset="0"/>
              </a:rPr>
              <a:t>jie</a:t>
            </a:r>
            <a:r>
              <a:rPr lang="en-US" sz="1800" b="1" dirty="0">
                <a:latin typeface="Comic Sans MS" panose="030F0702030302020204" pitchFamily="66" charset="0"/>
              </a:rPr>
              <a:t> </a:t>
            </a:r>
            <a:r>
              <a:rPr lang="en-US" sz="1800" b="1" dirty="0" err="1">
                <a:latin typeface="Comic Sans MS" panose="030F0702030302020204" pitchFamily="66" charset="0"/>
              </a:rPr>
              <a:t>spėja</a:t>
            </a:r>
            <a:r>
              <a:rPr lang="en-US" sz="1800" b="1" dirty="0">
                <a:latin typeface="Comic Sans MS" panose="030F0702030302020204" pitchFamily="66" charset="0"/>
              </a:rPr>
              <a:t>, </a:t>
            </a:r>
            <a:r>
              <a:rPr lang="en-US" sz="1800" b="1" dirty="0" err="1">
                <a:latin typeface="Comic Sans MS" panose="030F0702030302020204" pitchFamily="66" charset="0"/>
              </a:rPr>
              <a:t>ką</a:t>
            </a:r>
            <a:r>
              <a:rPr lang="en-US" sz="1800" b="1" dirty="0">
                <a:latin typeface="Comic Sans MS" panose="030F0702030302020204" pitchFamily="66" charset="0"/>
              </a:rPr>
              <a:t> </a:t>
            </a:r>
            <a:r>
              <a:rPr lang="en-US" sz="1800" b="1" dirty="0" err="1">
                <a:latin typeface="Comic Sans MS" panose="030F0702030302020204" pitchFamily="66" charset="0"/>
              </a:rPr>
              <a:t>mato</a:t>
            </a:r>
            <a:r>
              <a:rPr lang="en-US" sz="1800" b="1" dirty="0">
                <a:latin typeface="Comic Sans MS" panose="030F0702030302020204" pitchFamily="66" charset="0"/>
              </a:rPr>
              <a:t> </a:t>
            </a:r>
            <a:r>
              <a:rPr lang="en-US" sz="1800" b="1" dirty="0" err="1">
                <a:latin typeface="Comic Sans MS" panose="030F0702030302020204" pitchFamily="66" charset="0"/>
              </a:rPr>
              <a:t>plakate</a:t>
            </a:r>
            <a:r>
              <a:rPr lang="en-US" sz="1800" b="1" dirty="0">
                <a:latin typeface="Comic Sans MS" panose="030F0702030302020204" pitchFamily="66" charset="0"/>
              </a:rPr>
              <a:t> </a:t>
            </a:r>
            <a:r>
              <a:rPr lang="en-US" sz="1800" b="1" dirty="0" err="1">
                <a:latin typeface="Comic Sans MS" panose="030F0702030302020204" pitchFamily="66" charset="0"/>
              </a:rPr>
              <a:t>dar</a:t>
            </a:r>
            <a:r>
              <a:rPr lang="en-US" sz="1800" b="1" dirty="0">
                <a:latin typeface="Comic Sans MS" panose="030F0702030302020204" pitchFamily="66" charset="0"/>
              </a:rPr>
              <a:t>?( </a:t>
            </a:r>
            <a:r>
              <a:rPr lang="en-US" sz="1800" b="1" dirty="0" err="1">
                <a:latin typeface="Comic Sans MS" panose="030F0702030302020204" pitchFamily="66" charset="0"/>
              </a:rPr>
              <a:t>vardina</a:t>
            </a:r>
            <a:r>
              <a:rPr lang="en-US" sz="1800" b="1" dirty="0">
                <a:latin typeface="Comic Sans MS" panose="030F0702030302020204" pitchFamily="66" charset="0"/>
              </a:rPr>
              <a:t> </a:t>
            </a:r>
            <a:r>
              <a:rPr lang="en-US" sz="1800" b="1" dirty="0" err="1">
                <a:latin typeface="Comic Sans MS" panose="030F0702030302020204" pitchFamily="66" charset="0"/>
              </a:rPr>
              <a:t>viską</a:t>
            </a:r>
            <a:r>
              <a:rPr lang="en-US" sz="1800" b="1" dirty="0">
                <a:latin typeface="Comic Sans MS" panose="030F0702030302020204" pitchFamily="66" charset="0"/>
              </a:rPr>
              <a:t>). Po to </a:t>
            </a:r>
            <a:r>
              <a:rPr lang="en-US" sz="1800" b="1" dirty="0" err="1">
                <a:latin typeface="Comic Sans MS" panose="030F0702030302020204" pitchFamily="66" charset="0"/>
              </a:rPr>
              <a:t>ieškome</a:t>
            </a:r>
            <a:r>
              <a:rPr lang="en-US" sz="1800" b="1" dirty="0">
                <a:latin typeface="Comic Sans MS" panose="030F0702030302020204" pitchFamily="66" charset="0"/>
              </a:rPr>
              <a:t> </a:t>
            </a:r>
            <a:r>
              <a:rPr lang="en-US" sz="1800" b="1" dirty="0" err="1">
                <a:latin typeface="Comic Sans MS" panose="030F0702030302020204" pitchFamily="66" charset="0"/>
              </a:rPr>
              <a:t>skirtumų</a:t>
            </a:r>
            <a:r>
              <a:rPr lang="en-US" sz="1800" b="1" dirty="0">
                <a:latin typeface="Comic Sans MS" panose="030F0702030302020204" pitchFamily="66" charset="0"/>
              </a:rPr>
              <a:t> </a:t>
            </a:r>
            <a:r>
              <a:rPr lang="en-US" sz="1800" b="1" dirty="0" err="1">
                <a:latin typeface="Comic Sans MS" panose="030F0702030302020204" pitchFamily="66" charset="0"/>
              </a:rPr>
              <a:t>knygutėje</a:t>
            </a:r>
            <a:r>
              <a:rPr lang="en-US" sz="1800" b="1" dirty="0">
                <a:latin typeface="Comic Sans MS" panose="030F0702030302020204" pitchFamily="66" charset="0"/>
              </a:rPr>
              <a:t> </a:t>
            </a:r>
            <a:r>
              <a:rPr lang="en-US" sz="1800" b="1" dirty="0" err="1">
                <a:latin typeface="Comic Sans MS" panose="030F0702030302020204" pitchFamily="66" charset="0"/>
              </a:rPr>
              <a:t>ir</a:t>
            </a:r>
            <a:r>
              <a:rPr lang="en-US" sz="1800" b="1" dirty="0">
                <a:latin typeface="Comic Sans MS" panose="030F0702030302020204" pitchFamily="66" charset="0"/>
              </a:rPr>
              <a:t> </a:t>
            </a:r>
            <a:r>
              <a:rPr lang="en-US" sz="1800" b="1" dirty="0" err="1">
                <a:latin typeface="Comic Sans MS" panose="030F0702030302020204" pitchFamily="66" charset="0"/>
              </a:rPr>
              <a:t>plakate</a:t>
            </a:r>
            <a:r>
              <a:rPr lang="en-US" sz="1800" b="1" dirty="0">
                <a:latin typeface="Comic Sans MS" panose="030F0702030302020204" pitchFamily="66" charset="0"/>
              </a:rPr>
              <a:t>. </a:t>
            </a:r>
            <a:r>
              <a:rPr lang="en-US" sz="1800" b="1" dirty="0" err="1">
                <a:latin typeface="Comic Sans MS" panose="030F0702030302020204" pitchFamily="66" charset="0"/>
              </a:rPr>
              <a:t>Knygel</a:t>
            </a:r>
            <a:r>
              <a:rPr lang="lt-LT" sz="1800" b="1" dirty="0">
                <a:latin typeface="Comic Sans MS" panose="030F0702030302020204" pitchFamily="66" charset="0"/>
              </a:rPr>
              <a:t>ė</a:t>
            </a:r>
            <a:r>
              <a:rPr lang="en-US" sz="1800" b="1" dirty="0">
                <a:latin typeface="Comic Sans MS" panose="030F0702030302020204" pitchFamily="66" charset="0"/>
              </a:rPr>
              <a:t>je </a:t>
            </a:r>
            <a:r>
              <a:rPr lang="en-US" sz="1800" b="1" dirty="0" err="1">
                <a:latin typeface="Comic Sans MS" panose="030F0702030302020204" pitchFamily="66" charset="0"/>
              </a:rPr>
              <a:t>vardiname</a:t>
            </a:r>
            <a:r>
              <a:rPr lang="en-US" sz="1800" b="1" dirty="0">
                <a:latin typeface="Comic Sans MS" panose="030F0702030302020204" pitchFamily="66" charset="0"/>
              </a:rPr>
              <a:t> g</a:t>
            </a:r>
            <a:r>
              <a:rPr lang="lt-LT" sz="1800" b="1" dirty="0">
                <a:latin typeface="Comic Sans MS" panose="030F0702030302020204" pitchFamily="66" charset="0"/>
              </a:rPr>
              <a:t>ė</a:t>
            </a:r>
            <a:r>
              <a:rPr lang="en-US" sz="1800" b="1" dirty="0">
                <a:latin typeface="Comic Sans MS" panose="030F0702030302020204" pitchFamily="66" charset="0"/>
              </a:rPr>
              <a:t>les, </a:t>
            </a:r>
            <a:r>
              <a:rPr lang="en-US" sz="1800" b="1" dirty="0" err="1">
                <a:latin typeface="Comic Sans MS" panose="030F0702030302020204" pitchFamily="66" charset="0"/>
              </a:rPr>
              <a:t>skaičiuojame</a:t>
            </a:r>
            <a:r>
              <a:rPr lang="en-US" sz="1800" b="1" dirty="0">
                <a:latin typeface="Comic Sans MS" panose="030F0702030302020204" pitchFamily="66" charset="0"/>
              </a:rPr>
              <a:t>, </a:t>
            </a:r>
            <a:r>
              <a:rPr lang="en-US" sz="1800" b="1" dirty="0" err="1">
                <a:latin typeface="Comic Sans MS" panose="030F0702030302020204" pitchFamily="66" charset="0"/>
              </a:rPr>
              <a:t>kiek</a:t>
            </a:r>
            <a:r>
              <a:rPr lang="en-US" sz="1800" b="1" dirty="0">
                <a:latin typeface="Comic Sans MS" panose="030F0702030302020204" pitchFamily="66" charset="0"/>
              </a:rPr>
              <a:t> </a:t>
            </a:r>
            <a:r>
              <a:rPr lang="en-US" sz="1800" b="1" dirty="0" err="1">
                <a:latin typeface="Comic Sans MS" panose="030F0702030302020204" pitchFamily="66" charset="0"/>
              </a:rPr>
              <a:t>koki</a:t>
            </a:r>
            <a:r>
              <a:rPr lang="lt-LT" sz="1800" b="1" dirty="0">
                <a:latin typeface="Comic Sans MS" panose="030F0702030302020204" pitchFamily="66" charset="0"/>
              </a:rPr>
              <a:t>ų</a:t>
            </a:r>
            <a:r>
              <a:rPr lang="en-US" sz="1800" b="1" dirty="0">
                <a:latin typeface="Comic Sans MS" panose="030F0702030302020204" pitchFamily="66" charset="0"/>
              </a:rPr>
              <a:t> </a:t>
            </a:r>
            <a:r>
              <a:rPr lang="en-US" sz="1800" b="1" dirty="0" err="1">
                <a:latin typeface="Comic Sans MS" panose="030F0702030302020204" pitchFamily="66" charset="0"/>
              </a:rPr>
              <a:t>yra</a:t>
            </a:r>
            <a:r>
              <a:rPr lang="en-US" sz="1800" b="1" dirty="0">
                <a:latin typeface="Comic Sans MS" panose="030F0702030302020204" pitchFamily="66" charset="0"/>
              </a:rPr>
              <a:t>, </a:t>
            </a:r>
            <a:r>
              <a:rPr lang="en-US" sz="1800" b="1" dirty="0" err="1">
                <a:latin typeface="Comic Sans MS" panose="030F0702030302020204" pitchFamily="66" charset="0"/>
              </a:rPr>
              <a:t>keliomis</a:t>
            </a:r>
            <a:r>
              <a:rPr lang="en-US" sz="1800" b="1" dirty="0">
                <a:latin typeface="Comic Sans MS" panose="030F0702030302020204" pitchFamily="66" charset="0"/>
              </a:rPr>
              <a:t> </a:t>
            </a:r>
            <a:r>
              <a:rPr lang="en-US" sz="1800" b="1" dirty="0" err="1">
                <a:latin typeface="Comic Sans MS" panose="030F0702030302020204" pitchFamily="66" charset="0"/>
              </a:rPr>
              <a:t>daugiau</a:t>
            </a:r>
            <a:r>
              <a:rPr lang="en-US" sz="1800" b="1" dirty="0">
                <a:latin typeface="Comic Sans MS" panose="030F0702030302020204" pitchFamily="66" charset="0"/>
              </a:rPr>
              <a:t>, </a:t>
            </a:r>
            <a:r>
              <a:rPr lang="en-US" sz="1800" b="1" dirty="0" err="1">
                <a:latin typeface="Comic Sans MS" panose="030F0702030302020204" pitchFamily="66" charset="0"/>
              </a:rPr>
              <a:t>mažiau</a:t>
            </a:r>
            <a:r>
              <a:rPr lang="en-US" sz="1800" b="1" dirty="0">
                <a:latin typeface="Comic Sans MS" panose="030F0702030302020204" pitchFamily="66" charset="0"/>
              </a:rPr>
              <a:t>…</a:t>
            </a:r>
            <a:endParaRPr lang="lt-LT" sz="1800" b="1" dirty="0">
              <a:latin typeface="Comic Sans MS" panose="030F0702030302020204" pitchFamily="66" charset="0"/>
            </a:endParaRPr>
          </a:p>
        </p:txBody>
      </p:sp>
      <p:sp>
        <p:nvSpPr>
          <p:cNvPr id="3" name="Subtitle 2">
            <a:extLst>
              <a:ext uri="{FF2B5EF4-FFF2-40B4-BE49-F238E27FC236}">
                <a16:creationId xmlns:a16="http://schemas.microsoft.com/office/drawing/2014/main" id="{1610A152-A1A0-4D89-9809-1DF509D7E181}"/>
              </a:ext>
            </a:extLst>
          </p:cNvPr>
          <p:cNvSpPr>
            <a:spLocks noGrp="1"/>
          </p:cNvSpPr>
          <p:nvPr>
            <p:ph type="subTitle" idx="1"/>
          </p:nvPr>
        </p:nvSpPr>
        <p:spPr/>
        <p:txBody>
          <a:bodyPr/>
          <a:lstStyle/>
          <a:p>
            <a:endParaRPr lang="lt-LT" dirty="0"/>
          </a:p>
        </p:txBody>
      </p:sp>
      <p:pic>
        <p:nvPicPr>
          <p:cNvPr id="4" name="Turinio vietos rezervavimo ženklas 3">
            <a:extLst>
              <a:ext uri="{FF2B5EF4-FFF2-40B4-BE49-F238E27FC236}">
                <a16:creationId xmlns:a16="http://schemas.microsoft.com/office/drawing/2014/main" id="{D45C841D-3093-4BBB-8A99-6C85A3F7E62A}"/>
              </a:ext>
            </a:extLst>
          </p:cNvPr>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1081825" y="1236372"/>
            <a:ext cx="9981127" cy="5486400"/>
          </a:xfrm>
          <a:prstGeom prst="rect">
            <a:avLst/>
          </a:prstGeom>
        </p:spPr>
      </p:pic>
      <p:graphicFrame>
        <p:nvGraphicFramePr>
          <p:cNvPr id="5" name="Table 4">
            <a:extLst>
              <a:ext uri="{FF2B5EF4-FFF2-40B4-BE49-F238E27FC236}">
                <a16:creationId xmlns:a16="http://schemas.microsoft.com/office/drawing/2014/main" id="{20F066A0-1451-4926-955D-EBCA490934A4}"/>
              </a:ext>
            </a:extLst>
          </p:cNvPr>
          <p:cNvGraphicFramePr>
            <a:graphicFrameLocks noGrp="1"/>
          </p:cNvGraphicFramePr>
          <p:nvPr>
            <p:extLst>
              <p:ext uri="{D42A27DB-BD31-4B8C-83A1-F6EECF244321}">
                <p14:modId xmlns:p14="http://schemas.microsoft.com/office/powerpoint/2010/main" val="2167994140"/>
              </p:ext>
            </p:extLst>
          </p:nvPr>
        </p:nvGraphicFramePr>
        <p:xfrm>
          <a:off x="7830354" y="1983346"/>
          <a:ext cx="3116687" cy="2112136"/>
        </p:xfrm>
        <a:graphic>
          <a:graphicData uri="http://schemas.openxmlformats.org/drawingml/2006/table">
            <a:tbl>
              <a:tblPr/>
              <a:tblGrid>
                <a:gridCol w="3116687">
                  <a:extLst>
                    <a:ext uri="{9D8B030D-6E8A-4147-A177-3AD203B41FA5}">
                      <a16:colId xmlns:a16="http://schemas.microsoft.com/office/drawing/2014/main" val="3390295686"/>
                    </a:ext>
                  </a:extLst>
                </a:gridCol>
              </a:tblGrid>
              <a:tr h="2112136">
                <a:tc>
                  <a:txBody>
                    <a:bodyPr/>
                    <a:lstStyle/>
                    <a:p>
                      <a:endParaRPr lang="lt-LT"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626792378"/>
                  </a:ext>
                </a:extLst>
              </a:tr>
            </a:tbl>
          </a:graphicData>
        </a:graphic>
      </p:graphicFrame>
    </p:spTree>
    <p:extLst>
      <p:ext uri="{BB962C8B-B14F-4D97-AF65-F5344CB8AC3E}">
        <p14:creationId xmlns:p14="http://schemas.microsoft.com/office/powerpoint/2010/main" val="32122776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DFB3D-2014-408D-8E9C-5FF758785C49}"/>
              </a:ext>
            </a:extLst>
          </p:cNvPr>
          <p:cNvSpPr>
            <a:spLocks noGrp="1"/>
          </p:cNvSpPr>
          <p:nvPr>
            <p:ph type="title"/>
          </p:nvPr>
        </p:nvSpPr>
        <p:spPr>
          <a:xfrm>
            <a:off x="677333" y="609599"/>
            <a:ext cx="9005285" cy="1795397"/>
          </a:xfrm>
        </p:spPr>
        <p:txBody>
          <a:bodyPr>
            <a:normAutofit fontScale="90000"/>
          </a:bodyPr>
          <a:lstStyle/>
          <a:p>
            <a:r>
              <a:rPr lang="en-US" sz="2400" b="1" dirty="0">
                <a:latin typeface="Comic Sans MS" panose="030F0702030302020204" pitchFamily="66" charset="0"/>
              </a:rPr>
              <a:t>BITĖS MEDŲ GAMINA IŠ AUGALŲ ŽIEDUOSE RANDAMO NEKTARO. NEKTARAS- TAI SALDUS SKYSTIS, KURIUO MAITINASI VABZDŽIAI. TAM, KAD PRIRINKTŲ REIKIAMĄ JO KIEKĮ BITELĖS APLANKO TŪKSTANČIUS ŽIEDŲ IR NUSKRENDA NESUSKAIČIUOJAMAS GALYBES KILOMETRŲ.</a:t>
            </a:r>
            <a:endParaRPr lang="lt-LT" sz="2400" b="1" dirty="0">
              <a:latin typeface="Comic Sans MS" panose="030F0702030302020204" pitchFamily="66" charset="0"/>
            </a:endParaRPr>
          </a:p>
        </p:txBody>
      </p:sp>
      <p:pic>
        <p:nvPicPr>
          <p:cNvPr id="4" name="Google Shape;203;p31">
            <a:extLst>
              <a:ext uri="{FF2B5EF4-FFF2-40B4-BE49-F238E27FC236}">
                <a16:creationId xmlns:a16="http://schemas.microsoft.com/office/drawing/2014/main" id="{DA221502-C6E2-4548-9D0B-E0A54AA048BD}"/>
              </a:ext>
            </a:extLst>
          </p:cNvPr>
          <p:cNvPicPr preferRelativeResize="0">
            <a:picLocks noGrp="1"/>
          </p:cNvPicPr>
          <p:nvPr>
            <p:ph idx="1"/>
          </p:nvPr>
        </p:nvPicPr>
        <p:blipFill rotWithShape="1">
          <a:blip r:embed="rId2">
            <a:alphaModFix/>
          </a:blip>
          <a:srcRect/>
          <a:stretch/>
        </p:blipFill>
        <p:spPr>
          <a:xfrm>
            <a:off x="2179530" y="2517732"/>
            <a:ext cx="5498926" cy="3730668"/>
          </a:xfrm>
          <a:prstGeom prst="rect">
            <a:avLst/>
          </a:prstGeom>
          <a:noFill/>
          <a:ln>
            <a:noFill/>
          </a:ln>
        </p:spPr>
      </p:pic>
    </p:spTree>
    <p:extLst>
      <p:ext uri="{BB962C8B-B14F-4D97-AF65-F5344CB8AC3E}">
        <p14:creationId xmlns:p14="http://schemas.microsoft.com/office/powerpoint/2010/main" val="18317816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8B6F9-4E34-4A8E-83AF-FE3FF71FA7FB}"/>
              </a:ext>
            </a:extLst>
          </p:cNvPr>
          <p:cNvSpPr>
            <a:spLocks noGrp="1"/>
          </p:cNvSpPr>
          <p:nvPr>
            <p:ph type="title"/>
          </p:nvPr>
        </p:nvSpPr>
        <p:spPr>
          <a:xfrm>
            <a:off x="677334" y="609599"/>
            <a:ext cx="8829922" cy="1782871"/>
          </a:xfrm>
        </p:spPr>
        <p:txBody>
          <a:bodyPr>
            <a:normAutofit fontScale="90000"/>
          </a:bodyPr>
          <a:lstStyle/>
          <a:p>
            <a:r>
              <a:rPr lang="en-US" sz="2400" b="1" dirty="0">
                <a:latin typeface="Comic Sans MS" panose="030F0702030302020204" pitchFamily="66" charset="0"/>
              </a:rPr>
              <a:t>BITĖS GAMINA MEDŲ, PERNEŠA ŽIEDADULKES IR TAIP PADEDA UŽAUGTI NAUJOMS GĖLYTĖMS, PIEVŲ AUGALĖLIAMS. JOS LABAI DARBŠČIOS, TODĖL IR APIE ŽMOGŲ, KURIS LABAI STENGIASI IR DAUG DIRBA YRA SAKOMA “DARBŠTUS KAIP BITĖ”.</a:t>
            </a:r>
            <a:endParaRPr lang="lt-LT" sz="2400" b="1" dirty="0">
              <a:latin typeface="Comic Sans MS" panose="030F0702030302020204" pitchFamily="66" charset="0"/>
            </a:endParaRPr>
          </a:p>
        </p:txBody>
      </p:sp>
      <p:pic>
        <p:nvPicPr>
          <p:cNvPr id="4" name="Google Shape;209;p32">
            <a:extLst>
              <a:ext uri="{FF2B5EF4-FFF2-40B4-BE49-F238E27FC236}">
                <a16:creationId xmlns:a16="http://schemas.microsoft.com/office/drawing/2014/main" id="{A3E8317B-AFB6-4AC3-A858-59B2D53BF040}"/>
              </a:ext>
            </a:extLst>
          </p:cNvPr>
          <p:cNvPicPr preferRelativeResize="0">
            <a:picLocks noGrp="1"/>
          </p:cNvPicPr>
          <p:nvPr>
            <p:ph idx="1"/>
          </p:nvPr>
        </p:nvPicPr>
        <p:blipFill rotWithShape="1">
          <a:blip r:embed="rId2">
            <a:alphaModFix/>
          </a:blip>
          <a:srcRect/>
          <a:stretch/>
        </p:blipFill>
        <p:spPr>
          <a:xfrm>
            <a:off x="3035300" y="2392470"/>
            <a:ext cx="3881437" cy="3745283"/>
          </a:xfrm>
          <a:prstGeom prst="rect">
            <a:avLst/>
          </a:prstGeom>
          <a:noFill/>
          <a:ln>
            <a:noFill/>
          </a:ln>
        </p:spPr>
      </p:pic>
    </p:spTree>
    <p:extLst>
      <p:ext uri="{BB962C8B-B14F-4D97-AF65-F5344CB8AC3E}">
        <p14:creationId xmlns:p14="http://schemas.microsoft.com/office/powerpoint/2010/main" val="9524964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40EBF-CDD4-4267-8D84-3E7D8444834C}"/>
              </a:ext>
            </a:extLst>
          </p:cNvPr>
          <p:cNvSpPr>
            <a:spLocks noGrp="1"/>
          </p:cNvSpPr>
          <p:nvPr>
            <p:ph type="title"/>
          </p:nvPr>
        </p:nvSpPr>
        <p:spPr>
          <a:xfrm>
            <a:off x="677334" y="609600"/>
            <a:ext cx="8596668" cy="943627"/>
          </a:xfrm>
        </p:spPr>
        <p:txBody>
          <a:bodyPr>
            <a:normAutofit fontScale="90000"/>
          </a:bodyPr>
          <a:lstStyle/>
          <a:p>
            <a:pPr algn="ctr"/>
            <a:r>
              <a:rPr lang="en-US" sz="2800" b="1" dirty="0" err="1">
                <a:latin typeface="Comic Sans MS" panose="030F0702030302020204" pitchFamily="66" charset="0"/>
              </a:rPr>
              <a:t>Filmukas</a:t>
            </a:r>
            <a:r>
              <a:rPr lang="en-US" sz="2800" b="1" dirty="0">
                <a:latin typeface="Comic Sans MS" panose="030F0702030302020204" pitchFamily="66" charset="0"/>
              </a:rPr>
              <a:t> “</a:t>
            </a:r>
            <a:r>
              <a:rPr lang="en-US" sz="2800" b="1" dirty="0" err="1">
                <a:latin typeface="Comic Sans MS" panose="030F0702030302020204" pitchFamily="66" charset="0"/>
              </a:rPr>
              <a:t>Žvelgiu</a:t>
            </a:r>
            <a:r>
              <a:rPr lang="en-US" sz="2800" b="1" dirty="0">
                <a:latin typeface="Comic Sans MS" panose="030F0702030302020204" pitchFamily="66" charset="0"/>
              </a:rPr>
              <a:t> į </a:t>
            </a:r>
            <a:r>
              <a:rPr lang="en-US" sz="2800" b="1" dirty="0" err="1">
                <a:latin typeface="Comic Sans MS" panose="030F0702030302020204" pitchFamily="66" charset="0"/>
              </a:rPr>
              <a:t>pasaulį</a:t>
            </a:r>
            <a:r>
              <a:rPr lang="en-US" sz="2800" b="1" dirty="0">
                <a:latin typeface="Comic Sans MS" panose="030F0702030302020204" pitchFamily="66" charset="0"/>
              </a:rPr>
              <a:t> pro bit</a:t>
            </a:r>
            <a:r>
              <a:rPr lang="lt-LT" sz="2800" b="1" dirty="0">
                <a:latin typeface="Comic Sans MS" panose="030F0702030302020204" pitchFamily="66" charset="0"/>
              </a:rPr>
              <a:t>ė</a:t>
            </a:r>
            <a:r>
              <a:rPr lang="en-US" sz="2800" b="1" dirty="0">
                <a:latin typeface="Comic Sans MS" panose="030F0702030302020204" pitchFamily="66" charset="0"/>
              </a:rPr>
              <a:t>s </a:t>
            </a:r>
            <a:r>
              <a:rPr lang="en-US" sz="2800" b="1" dirty="0" err="1">
                <a:latin typeface="Comic Sans MS" panose="030F0702030302020204" pitchFamily="66" charset="0"/>
              </a:rPr>
              <a:t>akinius</a:t>
            </a:r>
            <a:r>
              <a:rPr lang="en-US" sz="2800" b="1" dirty="0">
                <a:latin typeface="Comic Sans MS" panose="030F0702030302020204" pitchFamily="66" charset="0"/>
              </a:rPr>
              <a:t>”</a:t>
            </a:r>
            <a:br>
              <a:rPr lang="en-US" sz="2800" b="1" dirty="0">
                <a:latin typeface="Comic Sans MS" panose="030F0702030302020204" pitchFamily="66" charset="0"/>
              </a:rPr>
            </a:br>
            <a:r>
              <a:rPr lang="en-US" sz="2800" b="1" dirty="0">
                <a:latin typeface="Comic Sans MS" panose="030F0702030302020204" pitchFamily="66" charset="0"/>
              </a:rPr>
              <a:t>(</a:t>
            </a:r>
            <a:r>
              <a:rPr lang="en-US" sz="2800" b="1" dirty="0" err="1">
                <a:latin typeface="Comic Sans MS" panose="030F0702030302020204" pitchFamily="66" charset="0"/>
              </a:rPr>
              <a:t>youtube</a:t>
            </a:r>
            <a:r>
              <a:rPr lang="en-US" sz="2800" b="1" dirty="0">
                <a:latin typeface="Comic Sans MS" panose="030F0702030302020204" pitchFamily="66" charset="0"/>
              </a:rPr>
              <a:t> </a:t>
            </a:r>
            <a:r>
              <a:rPr lang="en-US" sz="2800" b="1" dirty="0" err="1">
                <a:latin typeface="Comic Sans MS" panose="030F0702030302020204" pitchFamily="66" charset="0"/>
              </a:rPr>
              <a:t>Edukacija</a:t>
            </a:r>
            <a:r>
              <a:rPr lang="en-US" sz="2800" b="1" dirty="0">
                <a:latin typeface="Comic Sans MS" panose="030F0702030302020204" pitchFamily="66" charset="0"/>
              </a:rPr>
              <a:t>- </a:t>
            </a:r>
            <a:r>
              <a:rPr lang="en-US" sz="2800" b="1" dirty="0" err="1">
                <a:latin typeface="Comic Sans MS" panose="030F0702030302020204" pitchFamily="66" charset="0"/>
              </a:rPr>
              <a:t>žvelgiu</a:t>
            </a:r>
            <a:r>
              <a:rPr lang="en-US" sz="2800" b="1" dirty="0">
                <a:latin typeface="Comic Sans MS" panose="030F0702030302020204" pitchFamily="66" charset="0"/>
              </a:rPr>
              <a:t> į </a:t>
            </a:r>
            <a:r>
              <a:rPr lang="en-US" sz="2800" b="1" dirty="0" err="1">
                <a:latin typeface="Comic Sans MS" panose="030F0702030302020204" pitchFamily="66" charset="0"/>
              </a:rPr>
              <a:t>pasaulį</a:t>
            </a:r>
            <a:r>
              <a:rPr lang="en-US" sz="2800" b="1" dirty="0">
                <a:latin typeface="Comic Sans MS" panose="030F0702030302020204" pitchFamily="66" charset="0"/>
              </a:rPr>
              <a:t>)</a:t>
            </a:r>
            <a:endParaRPr lang="lt-LT" sz="2800" b="1" dirty="0">
              <a:latin typeface="Comic Sans MS" panose="030F0702030302020204" pitchFamily="66" charset="0"/>
            </a:endParaRPr>
          </a:p>
        </p:txBody>
      </p:sp>
      <p:pic>
        <p:nvPicPr>
          <p:cNvPr id="4" name="Internetinė medija 3" title="Edukacija - ￅﾾvelgiu ￄﾯ pasaulￄﾯ">
            <a:hlinkClick r:id="" action="ppaction://media"/>
            <a:extLst>
              <a:ext uri="{FF2B5EF4-FFF2-40B4-BE49-F238E27FC236}">
                <a16:creationId xmlns:a16="http://schemas.microsoft.com/office/drawing/2014/main" id="{7071E70A-C153-4342-8B6C-AD2A9301F66E}"/>
              </a:ext>
            </a:extLst>
          </p:cNvPr>
          <p:cNvPicPr>
            <a:picLocks noGrp="1" noRot="1" noChangeAspect="1"/>
          </p:cNvPicPr>
          <p:nvPr>
            <p:ph idx="1"/>
          </p:nvPr>
        </p:nvPicPr>
        <p:blipFill>
          <a:blip r:embed="rId2"/>
          <a:stretch>
            <a:fillRect/>
          </a:stretch>
        </p:blipFill>
        <p:spPr>
          <a:xfrm>
            <a:off x="1189973" y="1841326"/>
            <a:ext cx="7791189" cy="4070959"/>
          </a:xfrm>
          <a:prstGeom prst="rect">
            <a:avLst/>
          </a:prstGeom>
        </p:spPr>
      </p:pic>
    </p:spTree>
    <p:extLst>
      <p:ext uri="{BB962C8B-B14F-4D97-AF65-F5344CB8AC3E}">
        <p14:creationId xmlns:p14="http://schemas.microsoft.com/office/powerpoint/2010/main" val="33068702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A7E7B-E5E7-4BDA-BACE-FBAB1F0707B7}"/>
              </a:ext>
            </a:extLst>
          </p:cNvPr>
          <p:cNvSpPr>
            <a:spLocks noGrp="1"/>
          </p:cNvSpPr>
          <p:nvPr>
            <p:ph type="title"/>
          </p:nvPr>
        </p:nvSpPr>
        <p:spPr>
          <a:xfrm>
            <a:off x="677334" y="609600"/>
            <a:ext cx="8596668" cy="818367"/>
          </a:xfrm>
        </p:spPr>
        <p:txBody>
          <a:bodyPr>
            <a:normAutofit/>
          </a:bodyPr>
          <a:lstStyle/>
          <a:p>
            <a:pPr algn="ctr"/>
            <a:r>
              <a:rPr lang="en-US" sz="2800" dirty="0" err="1">
                <a:latin typeface="Comic Sans MS" panose="030F0702030302020204" pitchFamily="66" charset="0"/>
              </a:rPr>
              <a:t>Youtube</a:t>
            </a:r>
            <a:r>
              <a:rPr lang="en-US" sz="2800" dirty="0">
                <a:latin typeface="Comic Sans MS" panose="030F0702030302020204" pitchFamily="66" charset="0"/>
              </a:rPr>
              <a:t> “</a:t>
            </a:r>
            <a:r>
              <a:rPr lang="en-US" sz="2800" dirty="0" err="1">
                <a:latin typeface="Comic Sans MS" panose="030F0702030302020204" pitchFamily="66" charset="0"/>
              </a:rPr>
              <a:t>Filmas</a:t>
            </a:r>
            <a:r>
              <a:rPr lang="en-US" sz="2800" dirty="0">
                <a:latin typeface="Comic Sans MS" panose="030F0702030302020204" pitchFamily="66" charset="0"/>
              </a:rPr>
              <a:t> Bit</a:t>
            </a:r>
            <a:r>
              <a:rPr lang="lt-LT" sz="2800" dirty="0">
                <a:latin typeface="Comic Sans MS" panose="030F0702030302020204" pitchFamily="66" charset="0"/>
              </a:rPr>
              <a:t>ė</a:t>
            </a:r>
            <a:r>
              <a:rPr lang="en-US" sz="2800" dirty="0">
                <a:latin typeface="Comic Sans MS" panose="030F0702030302020204" pitchFamily="66" charset="0"/>
              </a:rPr>
              <a:t>s”</a:t>
            </a:r>
            <a:endParaRPr lang="lt-LT" sz="2800" dirty="0">
              <a:latin typeface="Comic Sans MS" panose="030F0702030302020204" pitchFamily="66" charset="0"/>
            </a:endParaRPr>
          </a:p>
        </p:txBody>
      </p:sp>
      <p:pic>
        <p:nvPicPr>
          <p:cNvPr id="4" name="Google Shape;203;p31">
            <a:extLst>
              <a:ext uri="{FF2B5EF4-FFF2-40B4-BE49-F238E27FC236}">
                <a16:creationId xmlns:a16="http://schemas.microsoft.com/office/drawing/2014/main" id="{79F1E035-7E38-40D2-9131-76B7B1EE5DE8}"/>
              </a:ext>
            </a:extLst>
          </p:cNvPr>
          <p:cNvPicPr preferRelativeResize="0">
            <a:picLocks noGrp="1"/>
          </p:cNvPicPr>
          <p:nvPr>
            <p:ph idx="1"/>
          </p:nvPr>
        </p:nvPicPr>
        <p:blipFill rotWithShape="1">
          <a:blip r:embed="rId2">
            <a:alphaModFix/>
          </a:blip>
          <a:srcRect/>
          <a:stretch/>
        </p:blipFill>
        <p:spPr>
          <a:xfrm>
            <a:off x="1878904" y="1427968"/>
            <a:ext cx="6588691" cy="4133588"/>
          </a:xfrm>
          <a:prstGeom prst="rect">
            <a:avLst/>
          </a:prstGeom>
          <a:noFill/>
          <a:ln>
            <a:noFill/>
          </a:ln>
        </p:spPr>
      </p:pic>
    </p:spTree>
    <p:extLst>
      <p:ext uri="{BB962C8B-B14F-4D97-AF65-F5344CB8AC3E}">
        <p14:creationId xmlns:p14="http://schemas.microsoft.com/office/powerpoint/2010/main" val="16420934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D810C-2E60-4906-B069-F49B0D14496E}"/>
              </a:ext>
            </a:extLst>
          </p:cNvPr>
          <p:cNvSpPr>
            <a:spLocks noGrp="1"/>
          </p:cNvSpPr>
          <p:nvPr>
            <p:ph type="title"/>
          </p:nvPr>
        </p:nvSpPr>
        <p:spPr>
          <a:xfrm>
            <a:off x="677334" y="175365"/>
            <a:ext cx="3854528" cy="513568"/>
          </a:xfrm>
        </p:spPr>
        <p:txBody>
          <a:bodyPr>
            <a:normAutofit/>
          </a:bodyPr>
          <a:lstStyle/>
          <a:p>
            <a:pPr algn="ctr"/>
            <a:r>
              <a:rPr lang="en-US" sz="2400" b="1" dirty="0">
                <a:latin typeface="Comic Sans MS" panose="030F0702030302020204" pitchFamily="66" charset="0"/>
              </a:rPr>
              <a:t>KORYS</a:t>
            </a:r>
            <a:endParaRPr lang="lt-LT" sz="2400" b="1" dirty="0">
              <a:latin typeface="Comic Sans MS" panose="030F0702030302020204" pitchFamily="66" charset="0"/>
            </a:endParaRPr>
          </a:p>
        </p:txBody>
      </p:sp>
      <p:pic>
        <p:nvPicPr>
          <p:cNvPr id="6" name="Content Placeholder 5">
            <a:extLst>
              <a:ext uri="{FF2B5EF4-FFF2-40B4-BE49-F238E27FC236}">
                <a16:creationId xmlns:a16="http://schemas.microsoft.com/office/drawing/2014/main" id="{5CD98A14-5910-44A0-9F32-6E033CE1B9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60913" y="951978"/>
            <a:ext cx="4513262" cy="4634629"/>
          </a:xfrm>
        </p:spPr>
      </p:pic>
      <p:sp>
        <p:nvSpPr>
          <p:cNvPr id="4" name="Text Placeholder 3">
            <a:extLst>
              <a:ext uri="{FF2B5EF4-FFF2-40B4-BE49-F238E27FC236}">
                <a16:creationId xmlns:a16="http://schemas.microsoft.com/office/drawing/2014/main" id="{91EB6E7B-E2EA-46E7-948C-DF7256D207E3}"/>
              </a:ext>
            </a:extLst>
          </p:cNvPr>
          <p:cNvSpPr>
            <a:spLocks noGrp="1"/>
          </p:cNvSpPr>
          <p:nvPr>
            <p:ph type="body" sz="half" idx="2"/>
          </p:nvPr>
        </p:nvSpPr>
        <p:spPr>
          <a:xfrm>
            <a:off x="677334" y="688934"/>
            <a:ext cx="3854528" cy="5217088"/>
          </a:xfrm>
        </p:spPr>
        <p:txBody>
          <a:bodyPr/>
          <a:lstStyle/>
          <a:p>
            <a:pPr marL="285750" indent="-285750">
              <a:buFont typeface="Wingdings" panose="05000000000000000000" pitchFamily="2" charset="2"/>
              <a:buChar char="v"/>
            </a:pPr>
            <a:r>
              <a:rPr lang="en-US" dirty="0" err="1">
                <a:latin typeface="Comic Sans MS" panose="030F0702030302020204" pitchFamily="66" charset="0"/>
              </a:rPr>
              <a:t>Kiekviena</a:t>
            </a:r>
            <a:r>
              <a:rPr lang="en-US" dirty="0">
                <a:latin typeface="Comic Sans MS" panose="030F0702030302020204" pitchFamily="66" charset="0"/>
              </a:rPr>
              <a:t> </a:t>
            </a:r>
            <a:r>
              <a:rPr lang="en-US" dirty="0" err="1">
                <a:latin typeface="Comic Sans MS" panose="030F0702030302020204" pitchFamily="66" charset="0"/>
              </a:rPr>
              <a:t>korio</a:t>
            </a:r>
            <a:r>
              <a:rPr lang="en-US" dirty="0">
                <a:latin typeface="Comic Sans MS" panose="030F0702030302020204" pitchFamily="66" charset="0"/>
              </a:rPr>
              <a:t> </a:t>
            </a:r>
            <a:r>
              <a:rPr lang="en-US" dirty="0" err="1">
                <a:latin typeface="Comic Sans MS" panose="030F0702030302020204" pitchFamily="66" charset="0"/>
              </a:rPr>
              <a:t>akel</a:t>
            </a:r>
            <a:r>
              <a:rPr lang="lt-LT" dirty="0">
                <a:latin typeface="Comic Sans MS" panose="030F0702030302020204" pitchFamily="66" charset="0"/>
              </a:rPr>
              <a:t>ė</a:t>
            </a:r>
            <a:r>
              <a:rPr lang="en-US" dirty="0">
                <a:latin typeface="Comic Sans MS" panose="030F0702030302020204" pitchFamily="66" charset="0"/>
              </a:rPr>
              <a:t> </a:t>
            </a:r>
            <a:r>
              <a:rPr lang="en-US" dirty="0" err="1">
                <a:latin typeface="Comic Sans MS" panose="030F0702030302020204" pitchFamily="66" charset="0"/>
              </a:rPr>
              <a:t>yra</a:t>
            </a:r>
            <a:r>
              <a:rPr lang="en-US" dirty="0">
                <a:latin typeface="Comic Sans MS" panose="030F0702030302020204" pitchFamily="66" charset="0"/>
              </a:rPr>
              <a:t> </a:t>
            </a:r>
            <a:r>
              <a:rPr lang="en-US" dirty="0" err="1">
                <a:latin typeface="Comic Sans MS" panose="030F0702030302020204" pitchFamily="66" charset="0"/>
              </a:rPr>
              <a:t>šešiakampio</a:t>
            </a:r>
            <a:r>
              <a:rPr lang="en-US" dirty="0">
                <a:latin typeface="Comic Sans MS" panose="030F0702030302020204" pitchFamily="66" charset="0"/>
              </a:rPr>
              <a:t> </a:t>
            </a:r>
            <a:r>
              <a:rPr lang="en-US" dirty="0" err="1">
                <a:latin typeface="Comic Sans MS" panose="030F0702030302020204" pitchFamily="66" charset="0"/>
              </a:rPr>
              <a:t>formos</a:t>
            </a:r>
            <a:r>
              <a:rPr lang="en-US" dirty="0">
                <a:latin typeface="Comic Sans MS" panose="030F0702030302020204" pitchFamily="66" charset="0"/>
              </a:rPr>
              <a:t>, o </a:t>
            </a:r>
            <a:r>
              <a:rPr lang="en-US" dirty="0" err="1">
                <a:latin typeface="Comic Sans MS" panose="030F0702030302020204" pitchFamily="66" charset="0"/>
              </a:rPr>
              <a:t>jos</a:t>
            </a:r>
            <a:r>
              <a:rPr lang="en-US" dirty="0">
                <a:latin typeface="Comic Sans MS" panose="030F0702030302020204" pitchFamily="66" charset="0"/>
              </a:rPr>
              <a:t> </a:t>
            </a:r>
            <a:r>
              <a:rPr lang="en-US" dirty="0" err="1">
                <a:latin typeface="Comic Sans MS" panose="030F0702030302020204" pitchFamily="66" charset="0"/>
              </a:rPr>
              <a:t>šešios</a:t>
            </a:r>
            <a:r>
              <a:rPr lang="en-US" dirty="0">
                <a:latin typeface="Comic Sans MS" panose="030F0702030302020204" pitchFamily="66" charset="0"/>
              </a:rPr>
              <a:t> </a:t>
            </a:r>
            <a:r>
              <a:rPr lang="en-US" dirty="0" err="1">
                <a:latin typeface="Comic Sans MS" panose="030F0702030302020204" pitchFamily="66" charset="0"/>
              </a:rPr>
              <a:t>plonyt</a:t>
            </a:r>
            <a:r>
              <a:rPr lang="lt-LT" dirty="0">
                <a:latin typeface="Comic Sans MS" panose="030F0702030302020204" pitchFamily="66" charset="0"/>
              </a:rPr>
              <a:t>ė</a:t>
            </a:r>
            <a:r>
              <a:rPr lang="en-US" dirty="0">
                <a:latin typeface="Comic Sans MS" panose="030F0702030302020204" pitchFamily="66" charset="0"/>
              </a:rPr>
              <a:t>s </a:t>
            </a:r>
            <a:r>
              <a:rPr lang="en-US" dirty="0" err="1">
                <a:latin typeface="Comic Sans MS" panose="030F0702030302020204" pitchFamily="66" charset="0"/>
              </a:rPr>
              <a:t>vaškin</a:t>
            </a:r>
            <a:r>
              <a:rPr lang="lt-LT" dirty="0">
                <a:latin typeface="Comic Sans MS" panose="030F0702030302020204" pitchFamily="66" charset="0"/>
              </a:rPr>
              <a:t>ė</a:t>
            </a:r>
            <a:r>
              <a:rPr lang="en-US" dirty="0">
                <a:latin typeface="Comic Sans MS" panose="030F0702030302020204" pitchFamily="66" charset="0"/>
              </a:rPr>
              <a:t>s </a:t>
            </a:r>
            <a:r>
              <a:rPr lang="en-US" dirty="0" err="1">
                <a:latin typeface="Comic Sans MS" panose="030F0702030302020204" pitchFamily="66" charset="0"/>
              </a:rPr>
              <a:t>sienel</a:t>
            </a:r>
            <a:r>
              <a:rPr lang="lt-LT" dirty="0">
                <a:latin typeface="Comic Sans MS" panose="030F0702030302020204" pitchFamily="66" charset="0"/>
              </a:rPr>
              <a:t>ė</a:t>
            </a:r>
            <a:r>
              <a:rPr lang="en-US" dirty="0">
                <a:latin typeface="Comic Sans MS" panose="030F0702030302020204" pitchFamily="66" charset="0"/>
              </a:rPr>
              <a:t>s ne </a:t>
            </a:r>
            <a:r>
              <a:rPr lang="en-US" dirty="0" err="1">
                <a:latin typeface="Comic Sans MS" panose="030F0702030302020204" pitchFamily="66" charset="0"/>
              </a:rPr>
              <a:t>vien</a:t>
            </a:r>
            <a:r>
              <a:rPr lang="en-US" dirty="0">
                <a:latin typeface="Comic Sans MS" panose="030F0702030302020204" pitchFamily="66" charset="0"/>
              </a:rPr>
              <a:t> </a:t>
            </a:r>
            <a:r>
              <a:rPr lang="en-US" dirty="0" err="1">
                <a:latin typeface="Comic Sans MS" panose="030F0702030302020204" pitchFamily="66" charset="0"/>
              </a:rPr>
              <a:t>suteikia</a:t>
            </a:r>
            <a:r>
              <a:rPr lang="en-US" dirty="0">
                <a:latin typeface="Comic Sans MS" panose="030F0702030302020204" pitchFamily="66" charset="0"/>
              </a:rPr>
              <a:t> </a:t>
            </a:r>
            <a:r>
              <a:rPr lang="en-US" dirty="0" err="1">
                <a:latin typeface="Comic Sans MS" panose="030F0702030302020204" pitchFamily="66" charset="0"/>
              </a:rPr>
              <a:t>tvirtumo</a:t>
            </a:r>
            <a:r>
              <a:rPr lang="en-US" dirty="0">
                <a:latin typeface="Comic Sans MS" panose="030F0702030302020204" pitchFamily="66" charset="0"/>
              </a:rPr>
              <a:t> </a:t>
            </a:r>
            <a:r>
              <a:rPr lang="en-US" dirty="0" err="1">
                <a:latin typeface="Comic Sans MS" panose="030F0702030302020204" pitchFamily="66" charset="0"/>
              </a:rPr>
              <a:t>koriui</a:t>
            </a:r>
            <a:r>
              <a:rPr lang="en-US" dirty="0">
                <a:latin typeface="Comic Sans MS" panose="030F0702030302020204" pitchFamily="66" charset="0"/>
              </a:rPr>
              <a:t>, bet </a:t>
            </a:r>
            <a:r>
              <a:rPr lang="en-US" dirty="0" err="1">
                <a:latin typeface="Comic Sans MS" panose="030F0702030302020204" pitchFamily="66" charset="0"/>
              </a:rPr>
              <a:t>yra</a:t>
            </a:r>
            <a:r>
              <a:rPr lang="en-US" dirty="0">
                <a:latin typeface="Comic Sans MS" panose="030F0702030302020204" pitchFamily="66" charset="0"/>
              </a:rPr>
              <a:t> </a:t>
            </a:r>
            <a:r>
              <a:rPr lang="en-US" dirty="0" err="1">
                <a:latin typeface="Comic Sans MS" panose="030F0702030302020204" pitchFamily="66" charset="0"/>
              </a:rPr>
              <a:t>išmaniausias</a:t>
            </a:r>
            <a:r>
              <a:rPr lang="en-US" dirty="0">
                <a:latin typeface="Comic Sans MS" panose="030F0702030302020204" pitchFamily="66" charset="0"/>
              </a:rPr>
              <a:t> </a:t>
            </a:r>
            <a:r>
              <a:rPr lang="en-US" dirty="0" err="1">
                <a:latin typeface="Comic Sans MS" panose="030F0702030302020204" pitchFamily="66" charset="0"/>
              </a:rPr>
              <a:t>būdas</a:t>
            </a:r>
            <a:r>
              <a:rPr lang="en-US" dirty="0">
                <a:latin typeface="Comic Sans MS" panose="030F0702030302020204" pitchFamily="66" charset="0"/>
              </a:rPr>
              <a:t> </a:t>
            </a:r>
            <a:r>
              <a:rPr lang="en-US" dirty="0" err="1">
                <a:latin typeface="Comic Sans MS" panose="030F0702030302020204" pitchFamily="66" charset="0"/>
              </a:rPr>
              <a:t>medui</a:t>
            </a:r>
            <a:r>
              <a:rPr lang="en-US" dirty="0">
                <a:latin typeface="Comic Sans MS" panose="030F0702030302020204" pitchFamily="66" charset="0"/>
              </a:rPr>
              <a:t> </a:t>
            </a:r>
            <a:r>
              <a:rPr lang="en-US" dirty="0" err="1">
                <a:latin typeface="Comic Sans MS" panose="030F0702030302020204" pitchFamily="66" charset="0"/>
              </a:rPr>
              <a:t>laikyti</a:t>
            </a:r>
            <a:r>
              <a:rPr lang="en-US" dirty="0">
                <a:latin typeface="Comic Sans MS" panose="030F0702030302020204" pitchFamily="66" charset="0"/>
              </a:rPr>
              <a:t>, </a:t>
            </a:r>
            <a:r>
              <a:rPr lang="en-US" dirty="0" err="1">
                <a:latin typeface="Comic Sans MS" panose="030F0702030302020204" pitchFamily="66" charset="0"/>
              </a:rPr>
              <a:t>jose</a:t>
            </a:r>
            <a:r>
              <a:rPr lang="en-US" dirty="0">
                <a:latin typeface="Comic Sans MS" panose="030F0702030302020204" pitchFamily="66" charset="0"/>
              </a:rPr>
              <a:t> </a:t>
            </a:r>
            <a:r>
              <a:rPr lang="en-US" dirty="0" err="1">
                <a:latin typeface="Comic Sans MS" panose="030F0702030302020204" pitchFamily="66" charset="0"/>
              </a:rPr>
              <a:t>telpa</a:t>
            </a:r>
            <a:r>
              <a:rPr lang="en-US" dirty="0">
                <a:latin typeface="Comic Sans MS" panose="030F0702030302020204" pitchFamily="66" charset="0"/>
              </a:rPr>
              <a:t> </a:t>
            </a:r>
            <a:r>
              <a:rPr lang="en-US" dirty="0" err="1">
                <a:latin typeface="Comic Sans MS" panose="030F0702030302020204" pitchFamily="66" charset="0"/>
              </a:rPr>
              <a:t>daugiau</a:t>
            </a:r>
            <a:r>
              <a:rPr lang="en-US" dirty="0">
                <a:latin typeface="Comic Sans MS" panose="030F0702030302020204" pitchFamily="66" charset="0"/>
              </a:rPr>
              <a:t> </a:t>
            </a:r>
            <a:r>
              <a:rPr lang="en-US" dirty="0" err="1">
                <a:latin typeface="Comic Sans MS" panose="030F0702030302020204" pitchFamily="66" charset="0"/>
              </a:rPr>
              <a:t>medaus</a:t>
            </a:r>
            <a:r>
              <a:rPr lang="en-US" dirty="0">
                <a:latin typeface="Comic Sans MS" panose="030F0702030302020204" pitchFamily="66" charset="0"/>
              </a:rPr>
              <a:t>, </a:t>
            </a:r>
            <a:r>
              <a:rPr lang="en-US" dirty="0" err="1">
                <a:latin typeface="Comic Sans MS" panose="030F0702030302020204" pitchFamily="66" charset="0"/>
              </a:rPr>
              <a:t>negu</a:t>
            </a:r>
            <a:r>
              <a:rPr lang="en-US" dirty="0">
                <a:latin typeface="Comic Sans MS" panose="030F0702030302020204" pitchFamily="66" charset="0"/>
              </a:rPr>
              <a:t> </a:t>
            </a:r>
            <a:r>
              <a:rPr lang="en-US" dirty="0" err="1">
                <a:latin typeface="Comic Sans MS" panose="030F0702030302020204" pitchFamily="66" charset="0"/>
              </a:rPr>
              <a:t>trikampėse</a:t>
            </a:r>
            <a:r>
              <a:rPr lang="en-US" dirty="0">
                <a:latin typeface="Comic Sans MS" panose="030F0702030302020204" pitchFamily="66" charset="0"/>
              </a:rPr>
              <a:t> </a:t>
            </a:r>
            <a:r>
              <a:rPr lang="en-US" dirty="0" err="1">
                <a:latin typeface="Comic Sans MS" panose="030F0702030302020204" pitchFamily="66" charset="0"/>
              </a:rPr>
              <a:t>ar</a:t>
            </a:r>
            <a:r>
              <a:rPr lang="en-US" dirty="0">
                <a:latin typeface="Comic Sans MS" panose="030F0702030302020204" pitchFamily="66" charset="0"/>
              </a:rPr>
              <a:t> </a:t>
            </a:r>
            <a:r>
              <a:rPr lang="en-US" dirty="0" err="1">
                <a:latin typeface="Comic Sans MS" panose="030F0702030302020204" pitchFamily="66" charset="0"/>
              </a:rPr>
              <a:t>stačiakampėse</a:t>
            </a:r>
            <a:r>
              <a:rPr lang="en-US" dirty="0">
                <a:latin typeface="Comic Sans MS" panose="030F0702030302020204" pitchFamily="66" charset="0"/>
              </a:rPr>
              <a:t>;</a:t>
            </a:r>
          </a:p>
          <a:p>
            <a:pPr marL="285750" indent="-285750">
              <a:buFont typeface="Wingdings" panose="05000000000000000000" pitchFamily="2" charset="2"/>
              <a:buChar char="v"/>
            </a:pPr>
            <a:r>
              <a:rPr lang="en-US" dirty="0" err="1">
                <a:latin typeface="Comic Sans MS" panose="030F0702030302020204" pitchFamily="66" charset="0"/>
              </a:rPr>
              <a:t>Tačiau</a:t>
            </a:r>
            <a:r>
              <a:rPr lang="en-US" dirty="0">
                <a:latin typeface="Comic Sans MS" panose="030F0702030302020204" pitchFamily="66" charset="0"/>
              </a:rPr>
              <a:t>, </a:t>
            </a:r>
            <a:r>
              <a:rPr lang="en-US" dirty="0" err="1">
                <a:latin typeface="Comic Sans MS" panose="030F0702030302020204" pitchFamily="66" charset="0"/>
              </a:rPr>
              <a:t>kaip</a:t>
            </a:r>
            <a:r>
              <a:rPr lang="en-US" dirty="0">
                <a:latin typeface="Comic Sans MS" panose="030F0702030302020204" pitchFamily="66" charset="0"/>
              </a:rPr>
              <a:t> </a:t>
            </a:r>
            <a:r>
              <a:rPr lang="en-US" dirty="0" err="1">
                <a:latin typeface="Comic Sans MS" panose="030F0702030302020204" pitchFamily="66" charset="0"/>
              </a:rPr>
              <a:t>bitėms</a:t>
            </a:r>
            <a:r>
              <a:rPr lang="en-US" dirty="0">
                <a:latin typeface="Comic Sans MS" panose="030F0702030302020204" pitchFamily="66" charset="0"/>
              </a:rPr>
              <a:t> tai </a:t>
            </a:r>
            <a:r>
              <a:rPr lang="en-US" dirty="0" err="1">
                <a:latin typeface="Comic Sans MS" panose="030F0702030302020204" pitchFamily="66" charset="0"/>
              </a:rPr>
              <a:t>pavyksta</a:t>
            </a:r>
            <a:r>
              <a:rPr lang="en-US" dirty="0">
                <a:latin typeface="Comic Sans MS" panose="030F0702030302020204" pitchFamily="66" charset="0"/>
              </a:rPr>
              <a:t>?;</a:t>
            </a:r>
          </a:p>
          <a:p>
            <a:pPr marL="285750" indent="-285750">
              <a:buFont typeface="Wingdings" panose="05000000000000000000" pitchFamily="2" charset="2"/>
              <a:buChar char="v"/>
            </a:pPr>
            <a:r>
              <a:rPr lang="en-US" dirty="0" err="1">
                <a:latin typeface="Comic Sans MS" panose="030F0702030302020204" pitchFamily="66" charset="0"/>
              </a:rPr>
              <a:t>Iš</a:t>
            </a:r>
            <a:r>
              <a:rPr lang="en-US" dirty="0">
                <a:latin typeface="Comic Sans MS" panose="030F0702030302020204" pitchFamily="66" charset="0"/>
              </a:rPr>
              <a:t> </a:t>
            </a:r>
            <a:r>
              <a:rPr lang="en-US" dirty="0" err="1">
                <a:latin typeface="Comic Sans MS" panose="030F0702030302020204" pitchFamily="66" charset="0"/>
              </a:rPr>
              <a:t>pradžių</a:t>
            </a:r>
            <a:r>
              <a:rPr lang="en-US" dirty="0">
                <a:latin typeface="Comic Sans MS" panose="030F0702030302020204" pitchFamily="66" charset="0"/>
              </a:rPr>
              <a:t> </a:t>
            </a:r>
            <a:r>
              <a:rPr lang="en-US" dirty="0" err="1">
                <a:latin typeface="Comic Sans MS" panose="030F0702030302020204" pitchFamily="66" charset="0"/>
              </a:rPr>
              <a:t>korio</a:t>
            </a:r>
            <a:r>
              <a:rPr lang="en-US" dirty="0">
                <a:latin typeface="Comic Sans MS" panose="030F0702030302020204" pitchFamily="66" charset="0"/>
              </a:rPr>
              <a:t> </a:t>
            </a:r>
            <a:r>
              <a:rPr lang="en-US" dirty="0" err="1">
                <a:latin typeface="Comic Sans MS" panose="030F0702030302020204" pitchFamily="66" charset="0"/>
              </a:rPr>
              <a:t>akelės</a:t>
            </a:r>
            <a:r>
              <a:rPr lang="en-US" dirty="0">
                <a:latin typeface="Comic Sans MS" panose="030F0702030302020204" pitchFamily="66" charset="0"/>
              </a:rPr>
              <a:t> </a:t>
            </a:r>
            <a:r>
              <a:rPr lang="en-US" dirty="0" err="1">
                <a:latin typeface="Comic Sans MS" panose="030F0702030302020204" pitchFamily="66" charset="0"/>
              </a:rPr>
              <a:t>būna</a:t>
            </a:r>
            <a:r>
              <a:rPr lang="en-US" dirty="0">
                <a:latin typeface="Comic Sans MS" panose="030F0702030302020204" pitchFamily="66" charset="0"/>
              </a:rPr>
              <a:t> </a:t>
            </a:r>
            <a:r>
              <a:rPr lang="en-US" dirty="0" err="1">
                <a:latin typeface="Comic Sans MS" panose="030F0702030302020204" pitchFamily="66" charset="0"/>
              </a:rPr>
              <a:t>apskritos</a:t>
            </a:r>
            <a:r>
              <a:rPr lang="en-US" dirty="0">
                <a:latin typeface="Comic Sans MS" panose="030F0702030302020204" pitchFamily="66" charset="0"/>
              </a:rPr>
              <a:t>. </a:t>
            </a:r>
            <a:r>
              <a:rPr lang="en-US" dirty="0" err="1">
                <a:latin typeface="Comic Sans MS" panose="030F0702030302020204" pitchFamily="66" charset="0"/>
              </a:rPr>
              <a:t>Palaipsniui</a:t>
            </a:r>
            <a:r>
              <a:rPr lang="en-US" dirty="0">
                <a:latin typeface="Comic Sans MS" panose="030F0702030302020204" pitchFamily="66" charset="0"/>
              </a:rPr>
              <a:t> </a:t>
            </a:r>
            <a:r>
              <a:rPr lang="en-US" dirty="0" err="1">
                <a:latin typeface="Comic Sans MS" panose="030F0702030302020204" pitchFamily="66" charset="0"/>
              </a:rPr>
              <a:t>pasiskirstant</a:t>
            </a:r>
            <a:r>
              <a:rPr lang="en-US" dirty="0">
                <a:latin typeface="Comic Sans MS" panose="030F0702030302020204" pitchFamily="66" charset="0"/>
              </a:rPr>
              <a:t> </a:t>
            </a:r>
            <a:r>
              <a:rPr lang="en-US" dirty="0" err="1">
                <a:latin typeface="Comic Sans MS" panose="030F0702030302020204" pitchFamily="66" charset="0"/>
              </a:rPr>
              <a:t>vaškui</a:t>
            </a:r>
            <a:r>
              <a:rPr lang="en-US" dirty="0">
                <a:latin typeface="Comic Sans MS" panose="030F0702030302020204" pitchFamily="66" charset="0"/>
              </a:rPr>
              <a:t>, </a:t>
            </a:r>
            <a:r>
              <a:rPr lang="en-US" dirty="0" err="1">
                <a:latin typeface="Comic Sans MS" panose="030F0702030302020204" pitchFamily="66" charset="0"/>
              </a:rPr>
              <a:t>kurį</a:t>
            </a:r>
            <a:r>
              <a:rPr lang="en-US" dirty="0">
                <a:latin typeface="Comic Sans MS" panose="030F0702030302020204" pitchFamily="66" charset="0"/>
              </a:rPr>
              <a:t> bites </a:t>
            </a:r>
            <a:r>
              <a:rPr lang="en-US" dirty="0" err="1">
                <a:latin typeface="Comic Sans MS" panose="030F0702030302020204" pitchFamily="66" charset="0"/>
              </a:rPr>
              <a:t>darbininkės</a:t>
            </a:r>
            <a:r>
              <a:rPr lang="en-US" dirty="0">
                <a:latin typeface="Comic Sans MS" panose="030F0702030302020204" pitchFamily="66" charset="0"/>
              </a:rPr>
              <a:t> </a:t>
            </a:r>
            <a:r>
              <a:rPr lang="en-US" dirty="0" err="1">
                <a:latin typeface="Comic Sans MS" panose="030F0702030302020204" pitchFamily="66" charset="0"/>
              </a:rPr>
              <a:t>įšildo</a:t>
            </a:r>
            <a:r>
              <a:rPr lang="en-US" dirty="0">
                <a:latin typeface="Comic Sans MS" panose="030F0702030302020204" pitchFamily="66" charset="0"/>
              </a:rPr>
              <a:t> </a:t>
            </a:r>
            <a:r>
              <a:rPr lang="en-US" dirty="0" err="1">
                <a:latin typeface="Comic Sans MS" panose="030F0702030302020204" pitchFamily="66" charset="0"/>
              </a:rPr>
              <a:t>iki</a:t>
            </a:r>
            <a:r>
              <a:rPr lang="en-US" dirty="0">
                <a:latin typeface="Comic Sans MS" panose="030F0702030302020204" pitchFamily="66" charset="0"/>
              </a:rPr>
              <a:t> </a:t>
            </a:r>
            <a:r>
              <a:rPr lang="en-US" dirty="0" err="1">
                <a:latin typeface="Comic Sans MS" panose="030F0702030302020204" pitchFamily="66" charset="0"/>
              </a:rPr>
              <a:t>lydymuisi</a:t>
            </a:r>
            <a:r>
              <a:rPr lang="en-US" dirty="0">
                <a:latin typeface="Comic Sans MS" panose="030F0702030302020204" pitchFamily="66" charset="0"/>
              </a:rPr>
              <a:t> </a:t>
            </a:r>
            <a:r>
              <a:rPr lang="en-US" dirty="0" err="1">
                <a:latin typeface="Comic Sans MS" panose="030F0702030302020204" pitchFamily="66" charset="0"/>
              </a:rPr>
              <a:t>artimos</a:t>
            </a:r>
            <a:r>
              <a:rPr lang="en-US" dirty="0">
                <a:latin typeface="Comic Sans MS" panose="030F0702030302020204" pitchFamily="66" charset="0"/>
              </a:rPr>
              <a:t> </a:t>
            </a:r>
            <a:r>
              <a:rPr lang="en-US" dirty="0" err="1">
                <a:latin typeface="Comic Sans MS" panose="030F0702030302020204" pitchFamily="66" charset="0"/>
              </a:rPr>
              <a:t>temperatūros</a:t>
            </a:r>
            <a:r>
              <a:rPr lang="en-US" dirty="0">
                <a:latin typeface="Comic Sans MS" panose="030F0702030302020204" pitchFamily="66" charset="0"/>
              </a:rPr>
              <a:t> </a:t>
            </a:r>
            <a:r>
              <a:rPr lang="en-US" dirty="0" err="1">
                <a:latin typeface="Comic Sans MS" panose="030F0702030302020204" pitchFamily="66" charset="0"/>
              </a:rPr>
              <a:t>jos</a:t>
            </a:r>
            <a:r>
              <a:rPr lang="en-US" dirty="0">
                <a:latin typeface="Comic Sans MS" panose="030F0702030302020204" pitchFamily="66" charset="0"/>
              </a:rPr>
              <a:t> </a:t>
            </a:r>
            <a:r>
              <a:rPr lang="en-US" dirty="0" err="1">
                <a:latin typeface="Comic Sans MS" panose="030F0702030302020204" pitchFamily="66" charset="0"/>
              </a:rPr>
              <a:t>tampa</a:t>
            </a:r>
            <a:r>
              <a:rPr lang="en-US" dirty="0">
                <a:latin typeface="Comic Sans MS" panose="030F0702030302020204" pitchFamily="66" charset="0"/>
              </a:rPr>
              <a:t> </a:t>
            </a:r>
            <a:r>
              <a:rPr lang="en-US" dirty="0" err="1">
                <a:latin typeface="Comic Sans MS" panose="030F0702030302020204" pitchFamily="66" charset="0"/>
              </a:rPr>
              <a:t>šešiakampėmis</a:t>
            </a:r>
            <a:r>
              <a:rPr lang="en-US" dirty="0">
                <a:latin typeface="Comic Sans MS" panose="030F0702030302020204" pitchFamily="66" charset="0"/>
              </a:rPr>
              <a:t>;</a:t>
            </a:r>
          </a:p>
          <a:p>
            <a:pPr marL="285750" indent="-285750">
              <a:buFont typeface="Wingdings" panose="05000000000000000000" pitchFamily="2" charset="2"/>
              <a:buChar char="v"/>
            </a:pPr>
            <a:r>
              <a:rPr lang="en-US" dirty="0" err="1">
                <a:latin typeface="Comic Sans MS" panose="030F0702030302020204" pitchFamily="66" charset="0"/>
              </a:rPr>
              <a:t>Korius</a:t>
            </a:r>
            <a:r>
              <a:rPr lang="en-US" dirty="0">
                <a:latin typeface="Comic Sans MS" panose="030F0702030302020204" pitchFamily="66" charset="0"/>
              </a:rPr>
              <a:t> </a:t>
            </a:r>
            <a:r>
              <a:rPr lang="en-US" dirty="0" err="1">
                <a:latin typeface="Comic Sans MS" panose="030F0702030302020204" pitchFamily="66" charset="0"/>
              </a:rPr>
              <a:t>statančios</a:t>
            </a:r>
            <a:r>
              <a:rPr lang="en-US" dirty="0">
                <a:latin typeface="Comic Sans MS" panose="030F0702030302020204" pitchFamily="66" charset="0"/>
              </a:rPr>
              <a:t> bit</a:t>
            </a:r>
            <a:r>
              <a:rPr lang="lt-LT" dirty="0">
                <a:latin typeface="Comic Sans MS" panose="030F0702030302020204" pitchFamily="66" charset="0"/>
              </a:rPr>
              <a:t>e</a:t>
            </a:r>
            <a:r>
              <a:rPr lang="en-US" dirty="0">
                <a:latin typeface="Comic Sans MS" panose="030F0702030302020204" pitchFamily="66" charset="0"/>
              </a:rPr>
              <a:t>s </a:t>
            </a:r>
            <a:r>
              <a:rPr lang="en-US" dirty="0" err="1">
                <a:latin typeface="Comic Sans MS" panose="030F0702030302020204" pitchFamily="66" charset="0"/>
              </a:rPr>
              <a:t>surenka</a:t>
            </a:r>
            <a:r>
              <a:rPr lang="en-US" dirty="0">
                <a:latin typeface="Comic Sans MS" panose="030F0702030302020204" pitchFamily="66" charset="0"/>
              </a:rPr>
              <a:t> </a:t>
            </a:r>
            <a:r>
              <a:rPr lang="en-US" dirty="0" err="1">
                <a:latin typeface="Comic Sans MS" panose="030F0702030302020204" pitchFamily="66" charset="0"/>
              </a:rPr>
              <a:t>vaško</a:t>
            </a:r>
            <a:r>
              <a:rPr lang="en-US" dirty="0">
                <a:latin typeface="Comic Sans MS" panose="030F0702030302020204" pitchFamily="66" charset="0"/>
              </a:rPr>
              <a:t> </a:t>
            </a:r>
            <a:r>
              <a:rPr lang="en-US" dirty="0" err="1">
                <a:latin typeface="Comic Sans MS" panose="030F0702030302020204" pitchFamily="66" charset="0"/>
              </a:rPr>
              <a:t>pleiskan</a:t>
            </a:r>
            <a:r>
              <a:rPr lang="lt-LT" dirty="0">
                <a:latin typeface="Comic Sans MS" panose="030F0702030302020204" pitchFamily="66" charset="0"/>
              </a:rPr>
              <a:t>ė</a:t>
            </a:r>
            <a:r>
              <a:rPr lang="en-US" dirty="0">
                <a:latin typeface="Comic Sans MS" panose="030F0702030302020204" pitchFamily="66" charset="0"/>
              </a:rPr>
              <a:t>les </a:t>
            </a:r>
            <a:r>
              <a:rPr lang="en-US" dirty="0" err="1">
                <a:latin typeface="Comic Sans MS" panose="030F0702030302020204" pitchFamily="66" charset="0"/>
              </a:rPr>
              <a:t>nuo</a:t>
            </a:r>
            <a:r>
              <a:rPr lang="en-US" dirty="0">
                <a:latin typeface="Comic Sans MS" panose="030F0702030302020204" pitchFamily="66" charset="0"/>
              </a:rPr>
              <a:t> </a:t>
            </a:r>
            <a:r>
              <a:rPr lang="en-US" dirty="0" err="1">
                <a:latin typeface="Comic Sans MS" panose="030F0702030302020204" pitchFamily="66" charset="0"/>
              </a:rPr>
              <a:t>nektarą</a:t>
            </a:r>
            <a:r>
              <a:rPr lang="en-US" dirty="0">
                <a:latin typeface="Comic Sans MS" panose="030F0702030302020204" pitchFamily="66" charset="0"/>
              </a:rPr>
              <a:t> </a:t>
            </a:r>
            <a:r>
              <a:rPr lang="en-US" dirty="0" err="1">
                <a:latin typeface="Comic Sans MS" panose="030F0702030302020204" pitchFamily="66" charset="0"/>
              </a:rPr>
              <a:t>ir</a:t>
            </a:r>
            <a:r>
              <a:rPr lang="en-US" dirty="0">
                <a:latin typeface="Comic Sans MS" panose="030F0702030302020204" pitchFamily="66" charset="0"/>
              </a:rPr>
              <a:t> </a:t>
            </a:r>
            <a:r>
              <a:rPr lang="en-US" dirty="0" err="1">
                <a:latin typeface="Comic Sans MS" panose="030F0702030302020204" pitchFamily="66" charset="0"/>
              </a:rPr>
              <a:t>žiedadulkes</a:t>
            </a:r>
            <a:r>
              <a:rPr lang="en-US" dirty="0">
                <a:latin typeface="Comic Sans MS" panose="030F0702030302020204" pitchFamily="66" charset="0"/>
              </a:rPr>
              <a:t> </a:t>
            </a:r>
            <a:r>
              <a:rPr lang="en-US" dirty="0" err="1">
                <a:latin typeface="Comic Sans MS" panose="030F0702030302020204" pitchFamily="66" charset="0"/>
              </a:rPr>
              <a:t>renkanči</a:t>
            </a:r>
            <a:r>
              <a:rPr lang="lt-LT" dirty="0">
                <a:latin typeface="Comic Sans MS" panose="030F0702030302020204" pitchFamily="66" charset="0"/>
              </a:rPr>
              <a:t>ų</a:t>
            </a:r>
            <a:r>
              <a:rPr lang="en-US" dirty="0">
                <a:latin typeface="Comic Sans MS" panose="030F0702030302020204" pitchFamily="66" charset="0"/>
              </a:rPr>
              <a:t> </a:t>
            </a:r>
            <a:r>
              <a:rPr lang="en-US" dirty="0" err="1">
                <a:latin typeface="Comic Sans MS" panose="030F0702030302020204" pitchFamily="66" charset="0"/>
              </a:rPr>
              <a:t>darbininki</a:t>
            </a:r>
            <a:r>
              <a:rPr lang="lt-LT" dirty="0">
                <a:latin typeface="Comic Sans MS" panose="030F0702030302020204" pitchFamily="66" charset="0"/>
              </a:rPr>
              <a:t>ų</a:t>
            </a:r>
            <a:r>
              <a:rPr lang="en-US" dirty="0">
                <a:latin typeface="Comic Sans MS" panose="030F0702030302020204" pitchFamily="66" charset="0"/>
              </a:rPr>
              <a:t> </a:t>
            </a:r>
            <a:r>
              <a:rPr lang="en-US" dirty="0" err="1">
                <a:latin typeface="Comic Sans MS" panose="030F0702030302020204" pitchFamily="66" charset="0"/>
              </a:rPr>
              <a:t>kūn</a:t>
            </a:r>
            <a:r>
              <a:rPr lang="lt-LT" dirty="0">
                <a:latin typeface="Comic Sans MS" panose="030F0702030302020204" pitchFamily="66" charset="0"/>
              </a:rPr>
              <a:t>ų</a:t>
            </a:r>
            <a:r>
              <a:rPr lang="en-US" dirty="0">
                <a:latin typeface="Comic Sans MS" panose="030F0702030302020204" pitchFamily="66" charset="0"/>
              </a:rPr>
              <a:t> </a:t>
            </a:r>
            <a:r>
              <a:rPr lang="en-US" dirty="0" err="1">
                <a:latin typeface="Comic Sans MS" panose="030F0702030302020204" pitchFamily="66" charset="0"/>
              </a:rPr>
              <a:t>ir</a:t>
            </a:r>
            <a:r>
              <a:rPr lang="en-US" dirty="0">
                <a:latin typeface="Comic Sans MS" panose="030F0702030302020204" pitchFamily="66" charset="0"/>
              </a:rPr>
              <a:t> </a:t>
            </a:r>
            <a:r>
              <a:rPr lang="en-US" dirty="0" err="1">
                <a:latin typeface="Comic Sans MS" panose="030F0702030302020204" pitchFamily="66" charset="0"/>
              </a:rPr>
              <a:t>lipdo</a:t>
            </a:r>
            <a:r>
              <a:rPr lang="en-US" dirty="0">
                <a:latin typeface="Comic Sans MS" panose="030F0702030302020204" pitchFamily="66" charset="0"/>
              </a:rPr>
              <a:t> </a:t>
            </a:r>
            <a:r>
              <a:rPr lang="en-US" dirty="0" err="1">
                <a:latin typeface="Comic Sans MS" panose="030F0702030302020204" pitchFamily="66" charset="0"/>
              </a:rPr>
              <a:t>akeles</a:t>
            </a:r>
            <a:r>
              <a:rPr lang="en-US" dirty="0">
                <a:latin typeface="Comic Sans MS" panose="030F0702030302020204" pitchFamily="66" charset="0"/>
              </a:rPr>
              <a:t>, </a:t>
            </a:r>
            <a:r>
              <a:rPr lang="en-US" dirty="0" err="1">
                <a:latin typeface="Comic Sans MS" panose="030F0702030302020204" pitchFamily="66" charset="0"/>
              </a:rPr>
              <a:t>išsirikiavusios</a:t>
            </a:r>
            <a:r>
              <a:rPr lang="en-US" dirty="0">
                <a:latin typeface="Comic Sans MS" panose="030F0702030302020204" pitchFamily="66" charset="0"/>
              </a:rPr>
              <a:t> </a:t>
            </a:r>
            <a:r>
              <a:rPr lang="en-US" dirty="0" err="1">
                <a:latin typeface="Comic Sans MS" panose="030F0702030302020204" pitchFamily="66" charset="0"/>
              </a:rPr>
              <a:t>eilėmis</a:t>
            </a:r>
            <a:r>
              <a:rPr lang="en-US" dirty="0">
                <a:latin typeface="Comic Sans MS" panose="030F0702030302020204" pitchFamily="66" charset="0"/>
              </a:rPr>
              <a:t> </a:t>
            </a:r>
            <a:r>
              <a:rPr lang="en-US" dirty="0" err="1">
                <a:latin typeface="Comic Sans MS" panose="030F0702030302020204" pitchFamily="66" charset="0"/>
              </a:rPr>
              <a:t>viena</a:t>
            </a:r>
            <a:r>
              <a:rPr lang="en-US" dirty="0">
                <a:latin typeface="Comic Sans MS" panose="030F0702030302020204" pitchFamily="66" charset="0"/>
              </a:rPr>
              <a:t> </a:t>
            </a:r>
            <a:r>
              <a:rPr lang="en-US" dirty="0" err="1">
                <a:latin typeface="Comic Sans MS" panose="030F0702030302020204" pitchFamily="66" charset="0"/>
              </a:rPr>
              <a:t>šalia</a:t>
            </a:r>
            <a:r>
              <a:rPr lang="en-US" dirty="0">
                <a:latin typeface="Comic Sans MS" panose="030F0702030302020204" pitchFamily="66" charset="0"/>
              </a:rPr>
              <a:t> </a:t>
            </a:r>
            <a:r>
              <a:rPr lang="en-US" dirty="0" err="1">
                <a:latin typeface="Comic Sans MS" panose="030F0702030302020204" pitchFamily="66" charset="0"/>
              </a:rPr>
              <a:t>kitos</a:t>
            </a:r>
            <a:r>
              <a:rPr lang="en-US" dirty="0">
                <a:latin typeface="Comic Sans MS" panose="030F0702030302020204" pitchFamily="66" charset="0"/>
              </a:rPr>
              <a:t> </a:t>
            </a:r>
            <a:r>
              <a:rPr lang="en-US" dirty="0" err="1">
                <a:latin typeface="Comic Sans MS" panose="030F0702030302020204" pitchFamily="66" charset="0"/>
              </a:rPr>
              <a:t>iš</a:t>
            </a:r>
            <a:r>
              <a:rPr lang="en-US" dirty="0">
                <a:latin typeface="Comic Sans MS" panose="030F0702030302020204" pitchFamily="66" charset="0"/>
              </a:rPr>
              <a:t> </a:t>
            </a:r>
            <a:r>
              <a:rPr lang="en-US" dirty="0" err="1">
                <a:latin typeface="Comic Sans MS" panose="030F0702030302020204" pitchFamily="66" charset="0"/>
              </a:rPr>
              <a:t>abiejų</a:t>
            </a:r>
            <a:r>
              <a:rPr lang="en-US" dirty="0">
                <a:latin typeface="Comic Sans MS" panose="030F0702030302020204" pitchFamily="66" charset="0"/>
              </a:rPr>
              <a:t> </a:t>
            </a:r>
            <a:r>
              <a:rPr lang="en-US" dirty="0" err="1">
                <a:latin typeface="Comic Sans MS" panose="030F0702030302020204" pitchFamily="66" charset="0"/>
              </a:rPr>
              <a:t>korio</a:t>
            </a:r>
            <a:r>
              <a:rPr lang="en-US" dirty="0">
                <a:latin typeface="Comic Sans MS" panose="030F0702030302020204" pitchFamily="66" charset="0"/>
              </a:rPr>
              <a:t> </a:t>
            </a:r>
            <a:r>
              <a:rPr lang="en-US" dirty="0" err="1">
                <a:latin typeface="Comic Sans MS" panose="030F0702030302020204" pitchFamily="66" charset="0"/>
              </a:rPr>
              <a:t>pusių</a:t>
            </a:r>
            <a:r>
              <a:rPr lang="en-US" dirty="0">
                <a:latin typeface="Comic Sans MS" panose="030F0702030302020204" pitchFamily="66" charset="0"/>
              </a:rPr>
              <a:t>;</a:t>
            </a:r>
          </a:p>
          <a:p>
            <a:pPr marL="285750" indent="-285750">
              <a:buFont typeface="Wingdings" panose="05000000000000000000" pitchFamily="2" charset="2"/>
              <a:buChar char="v"/>
            </a:pPr>
            <a:r>
              <a:rPr lang="en-US" dirty="0" err="1">
                <a:latin typeface="Comic Sans MS" panose="030F0702030302020204" pitchFamily="66" charset="0"/>
              </a:rPr>
              <a:t>Darbininkių</a:t>
            </a:r>
            <a:r>
              <a:rPr lang="en-US" dirty="0">
                <a:latin typeface="Comic Sans MS" panose="030F0702030302020204" pitchFamily="66" charset="0"/>
              </a:rPr>
              <a:t> </a:t>
            </a:r>
            <a:r>
              <a:rPr lang="en-US" dirty="0" err="1">
                <a:latin typeface="Comic Sans MS" panose="030F0702030302020204" pitchFamily="66" charset="0"/>
              </a:rPr>
              <a:t>skleidžiama</a:t>
            </a:r>
            <a:r>
              <a:rPr lang="en-US" dirty="0">
                <a:latin typeface="Comic Sans MS" panose="030F0702030302020204" pitchFamily="66" charset="0"/>
              </a:rPr>
              <a:t> </a:t>
            </a:r>
            <a:r>
              <a:rPr lang="en-US" dirty="0" err="1">
                <a:latin typeface="Comic Sans MS" panose="030F0702030302020204" pitchFamily="66" charset="0"/>
              </a:rPr>
              <a:t>šiluma</a:t>
            </a:r>
            <a:r>
              <a:rPr lang="en-US" dirty="0">
                <a:latin typeface="Comic Sans MS" panose="030F0702030302020204" pitchFamily="66" charset="0"/>
              </a:rPr>
              <a:t> </a:t>
            </a:r>
            <a:r>
              <a:rPr lang="en-US" dirty="0" err="1">
                <a:latin typeface="Comic Sans MS" panose="030F0702030302020204" pitchFamily="66" charset="0"/>
              </a:rPr>
              <a:t>iki</a:t>
            </a:r>
            <a:r>
              <a:rPr lang="en-US" dirty="0">
                <a:latin typeface="Comic Sans MS" panose="030F0702030302020204" pitchFamily="66" charset="0"/>
              </a:rPr>
              <a:t> 45 </a:t>
            </a:r>
            <a:r>
              <a:rPr lang="en-US" dirty="0" err="1">
                <a:latin typeface="Comic Sans MS" panose="030F0702030302020204" pitchFamily="66" charset="0"/>
              </a:rPr>
              <a:t>laipsni</a:t>
            </a:r>
            <a:r>
              <a:rPr lang="lt-LT" dirty="0">
                <a:latin typeface="Comic Sans MS" panose="030F0702030302020204" pitchFamily="66" charset="0"/>
              </a:rPr>
              <a:t>ų</a:t>
            </a:r>
            <a:r>
              <a:rPr lang="en-US" dirty="0">
                <a:latin typeface="Comic Sans MS" panose="030F0702030302020204" pitchFamily="66" charset="0"/>
              </a:rPr>
              <a:t> </a:t>
            </a:r>
            <a:r>
              <a:rPr lang="en-US" dirty="0" err="1">
                <a:latin typeface="Comic Sans MS" panose="030F0702030302020204" pitchFamily="66" charset="0"/>
              </a:rPr>
              <a:t>ir</a:t>
            </a:r>
            <a:r>
              <a:rPr lang="en-US" dirty="0">
                <a:latin typeface="Comic Sans MS" panose="030F0702030302020204" pitchFamily="66" charset="0"/>
              </a:rPr>
              <a:t> </a:t>
            </a:r>
            <a:r>
              <a:rPr lang="en-US" dirty="0" err="1">
                <a:latin typeface="Comic Sans MS" panose="030F0702030302020204" pitchFamily="66" charset="0"/>
              </a:rPr>
              <a:t>vaškas</a:t>
            </a:r>
            <a:r>
              <a:rPr lang="en-US" dirty="0">
                <a:latin typeface="Comic Sans MS" panose="030F0702030302020204" pitchFamily="66" charset="0"/>
              </a:rPr>
              <a:t> </a:t>
            </a:r>
            <a:r>
              <a:rPr lang="en-US" dirty="0" err="1">
                <a:latin typeface="Comic Sans MS" panose="030F0702030302020204" pitchFamily="66" charset="0"/>
              </a:rPr>
              <a:t>suminkšt</a:t>
            </a:r>
            <a:r>
              <a:rPr lang="lt-LT" dirty="0">
                <a:latin typeface="Comic Sans MS" panose="030F0702030302020204" pitchFamily="66" charset="0"/>
              </a:rPr>
              <a:t>ė</a:t>
            </a:r>
            <a:r>
              <a:rPr lang="en-US" dirty="0">
                <a:latin typeface="Comic Sans MS" panose="030F0702030302020204" pitchFamily="66" charset="0"/>
              </a:rPr>
              <a:t>ja </a:t>
            </a:r>
            <a:r>
              <a:rPr lang="en-US" dirty="0" err="1">
                <a:latin typeface="Comic Sans MS" panose="030F0702030302020204" pitchFamily="66" charset="0"/>
              </a:rPr>
              <a:t>virsdamas</a:t>
            </a:r>
            <a:r>
              <a:rPr lang="en-US" dirty="0">
                <a:latin typeface="Comic Sans MS" panose="030F0702030302020204" pitchFamily="66" charset="0"/>
              </a:rPr>
              <a:t> </a:t>
            </a:r>
            <a:r>
              <a:rPr lang="en-US" dirty="0" err="1">
                <a:latin typeface="Comic Sans MS" panose="030F0702030302020204" pitchFamily="66" charset="0"/>
              </a:rPr>
              <a:t>klampia</a:t>
            </a:r>
            <a:r>
              <a:rPr lang="en-US" dirty="0">
                <a:latin typeface="Comic Sans MS" panose="030F0702030302020204" pitchFamily="66" charset="0"/>
              </a:rPr>
              <a:t> </a:t>
            </a:r>
            <a:r>
              <a:rPr lang="en-US" dirty="0" err="1">
                <a:latin typeface="Comic Sans MS" panose="030F0702030302020204" pitchFamily="66" charset="0"/>
              </a:rPr>
              <a:t>mase</a:t>
            </a:r>
            <a:r>
              <a:rPr lang="en-US" dirty="0">
                <a:latin typeface="Comic Sans MS" panose="030F0702030302020204" pitchFamily="66" charset="0"/>
              </a:rPr>
              <a:t>.</a:t>
            </a:r>
          </a:p>
          <a:p>
            <a:pPr marL="285750" indent="-285750">
              <a:buFont typeface="Wingdings" panose="05000000000000000000" pitchFamily="2" charset="2"/>
              <a:buChar char="v"/>
            </a:pPr>
            <a:endParaRPr lang="en-US" dirty="0">
              <a:latin typeface="Comic Sans MS" panose="030F0702030302020204" pitchFamily="66" charset="0"/>
            </a:endParaRPr>
          </a:p>
          <a:p>
            <a:pPr marL="285750" indent="-285750">
              <a:buFont typeface="Wingdings" panose="05000000000000000000" pitchFamily="2" charset="2"/>
              <a:buChar char="v"/>
            </a:pPr>
            <a:endParaRPr lang="en-US" dirty="0">
              <a:latin typeface="Comic Sans MS" panose="030F0702030302020204" pitchFamily="66" charset="0"/>
            </a:endParaRPr>
          </a:p>
          <a:p>
            <a:pPr marL="285750" indent="-285750">
              <a:buFont typeface="Wingdings" panose="05000000000000000000" pitchFamily="2" charset="2"/>
              <a:buChar char="v"/>
            </a:pPr>
            <a:endParaRPr lang="lt-LT" dirty="0">
              <a:latin typeface="Comic Sans MS" panose="030F0702030302020204" pitchFamily="66" charset="0"/>
            </a:endParaRPr>
          </a:p>
        </p:txBody>
      </p:sp>
    </p:spTree>
    <p:extLst>
      <p:ext uri="{BB962C8B-B14F-4D97-AF65-F5344CB8AC3E}">
        <p14:creationId xmlns:p14="http://schemas.microsoft.com/office/powerpoint/2010/main" val="20575702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9B36C-EB20-4706-B15F-465D66D37421}"/>
              </a:ext>
            </a:extLst>
          </p:cNvPr>
          <p:cNvSpPr>
            <a:spLocks noGrp="1"/>
          </p:cNvSpPr>
          <p:nvPr>
            <p:ph type="title"/>
          </p:nvPr>
        </p:nvSpPr>
        <p:spPr>
          <a:xfrm>
            <a:off x="677334" y="609600"/>
            <a:ext cx="8596668" cy="592899"/>
          </a:xfrm>
        </p:spPr>
        <p:txBody>
          <a:bodyPr>
            <a:normAutofit fontScale="90000"/>
          </a:bodyPr>
          <a:lstStyle/>
          <a:p>
            <a:r>
              <a:rPr lang="en-US" sz="2800" b="1" dirty="0" err="1">
                <a:latin typeface="Comic Sans MS" panose="030F0702030302020204" pitchFamily="66" charset="0"/>
              </a:rPr>
              <a:t>Galite</a:t>
            </a:r>
            <a:r>
              <a:rPr lang="en-US" sz="2800" b="1" dirty="0">
                <a:latin typeface="Comic Sans MS" panose="030F0702030302020204" pitchFamily="66" charset="0"/>
              </a:rPr>
              <a:t> </a:t>
            </a:r>
            <a:r>
              <a:rPr lang="en-US" sz="2800" b="1" dirty="0" err="1">
                <a:latin typeface="Comic Sans MS" panose="030F0702030302020204" pitchFamily="66" charset="0"/>
              </a:rPr>
              <a:t>pasitikrinti</a:t>
            </a:r>
            <a:r>
              <a:rPr lang="en-US" sz="2800" b="1" dirty="0">
                <a:latin typeface="Comic Sans MS" panose="030F0702030302020204" pitchFamily="66" charset="0"/>
              </a:rPr>
              <a:t> </a:t>
            </a:r>
            <a:r>
              <a:rPr lang="en-US" sz="2800" b="1" dirty="0" err="1">
                <a:latin typeface="Comic Sans MS" panose="030F0702030302020204" pitchFamily="66" charset="0"/>
              </a:rPr>
              <a:t>žinias</a:t>
            </a:r>
            <a:r>
              <a:rPr lang="en-US" sz="2800" b="1" dirty="0">
                <a:latin typeface="Comic Sans MS" panose="030F0702030302020204" pitchFamily="66" charset="0"/>
              </a:rPr>
              <a:t> </a:t>
            </a:r>
            <a:r>
              <a:rPr lang="en-US" sz="2800" b="1" dirty="0" err="1">
                <a:latin typeface="Comic Sans MS" panose="030F0702030302020204" pitchFamily="66" charset="0"/>
              </a:rPr>
              <a:t>apie</a:t>
            </a:r>
            <a:r>
              <a:rPr lang="en-US" sz="2800" b="1" dirty="0">
                <a:latin typeface="Comic Sans MS" panose="030F0702030302020204" pitchFamily="66" charset="0"/>
              </a:rPr>
              <a:t> </a:t>
            </a:r>
            <a:r>
              <a:rPr lang="en-US" sz="2800" b="1" dirty="0" err="1">
                <a:latin typeface="Comic Sans MS" panose="030F0702030302020204" pitchFamily="66" charset="0"/>
              </a:rPr>
              <a:t>bitut</a:t>
            </a:r>
            <a:r>
              <a:rPr lang="lt-LT" sz="2800" b="1" dirty="0">
                <a:latin typeface="Comic Sans MS" panose="030F0702030302020204" pitchFamily="66" charset="0"/>
              </a:rPr>
              <a:t>ė</a:t>
            </a:r>
            <a:r>
              <a:rPr lang="en-US" sz="2800" b="1" dirty="0">
                <a:latin typeface="Comic Sans MS" panose="030F0702030302020204" pitchFamily="66" charset="0"/>
              </a:rPr>
              <a:t>s </a:t>
            </a:r>
            <a:r>
              <a:rPr lang="en-US" sz="2800" b="1" dirty="0" err="1">
                <a:latin typeface="Comic Sans MS" panose="030F0702030302020204" pitchFamily="66" charset="0"/>
              </a:rPr>
              <a:t>gyvenimą</a:t>
            </a:r>
            <a:br>
              <a:rPr lang="en-US" sz="2800" dirty="0">
                <a:latin typeface="Comic Sans MS" panose="030F0702030302020204" pitchFamily="66" charset="0"/>
              </a:rPr>
            </a:br>
            <a:br>
              <a:rPr lang="en-US" sz="2800" dirty="0">
                <a:latin typeface="Comic Sans MS" panose="030F0702030302020204" pitchFamily="66" charset="0"/>
              </a:rPr>
            </a:br>
            <a:r>
              <a:rPr lang="en-US" sz="2800" dirty="0">
                <a:latin typeface="Comic Sans MS" panose="030F0702030302020204" pitchFamily="66" charset="0"/>
              </a:rPr>
              <a:t>https://vjlc.pavb.lt/bites-testas/</a:t>
            </a:r>
            <a:endParaRPr lang="lt-LT" sz="2800" dirty="0">
              <a:latin typeface="Comic Sans MS" panose="030F0702030302020204" pitchFamily="66" charset="0"/>
            </a:endParaRPr>
          </a:p>
        </p:txBody>
      </p:sp>
      <p:pic>
        <p:nvPicPr>
          <p:cNvPr id="4" name="Paveikslėlis 4" descr="Paveikslėlis, kuriame yra piešinys&#10;&#10;Automatiškai sugeneruotas aprašymas">
            <a:extLst>
              <a:ext uri="{FF2B5EF4-FFF2-40B4-BE49-F238E27FC236}">
                <a16:creationId xmlns:a16="http://schemas.microsoft.com/office/drawing/2014/main" id="{6A3F1A6C-D32F-4574-9540-1A11CAA13346}"/>
              </a:ext>
            </a:extLst>
          </p:cNvPr>
          <p:cNvPicPr>
            <a:picLocks noGrp="1" noChangeAspect="1"/>
          </p:cNvPicPr>
          <p:nvPr>
            <p:ph idx="1"/>
          </p:nvPr>
        </p:nvPicPr>
        <p:blipFill>
          <a:blip r:embed="rId2"/>
          <a:stretch>
            <a:fillRect/>
          </a:stretch>
        </p:blipFill>
        <p:spPr>
          <a:xfrm>
            <a:off x="3006247" y="2267211"/>
            <a:ext cx="4058432" cy="2993721"/>
          </a:xfrm>
          <a:prstGeom prst="rect">
            <a:avLst/>
          </a:prstGeom>
        </p:spPr>
      </p:pic>
    </p:spTree>
    <p:extLst>
      <p:ext uri="{BB962C8B-B14F-4D97-AF65-F5344CB8AC3E}">
        <p14:creationId xmlns:p14="http://schemas.microsoft.com/office/powerpoint/2010/main" val="31856292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03D0E-82E4-4374-B6EC-1D766F3DE161}"/>
              </a:ext>
            </a:extLst>
          </p:cNvPr>
          <p:cNvSpPr>
            <a:spLocks noGrp="1"/>
          </p:cNvSpPr>
          <p:nvPr>
            <p:ph type="ctrTitle"/>
          </p:nvPr>
        </p:nvSpPr>
        <p:spPr>
          <a:xfrm>
            <a:off x="1507067" y="313151"/>
            <a:ext cx="7766936" cy="701457"/>
          </a:xfrm>
        </p:spPr>
        <p:txBody>
          <a:bodyPr/>
          <a:lstStyle/>
          <a:p>
            <a:pPr algn="ctr"/>
            <a:r>
              <a:rPr lang="en-US" sz="3600" b="1" dirty="0">
                <a:latin typeface="Comic Sans MS" panose="030F0702030302020204" pitchFamily="66" charset="0"/>
              </a:rPr>
              <a:t>ATLIEKAME UB 6-7 UŽDUOTIS</a:t>
            </a:r>
            <a:endParaRPr lang="lt-LT" sz="3600" b="1" dirty="0">
              <a:latin typeface="Comic Sans MS" panose="030F0702030302020204" pitchFamily="66" charset="0"/>
            </a:endParaRPr>
          </a:p>
        </p:txBody>
      </p:sp>
      <p:sp>
        <p:nvSpPr>
          <p:cNvPr id="3" name="Subtitle 2">
            <a:extLst>
              <a:ext uri="{FF2B5EF4-FFF2-40B4-BE49-F238E27FC236}">
                <a16:creationId xmlns:a16="http://schemas.microsoft.com/office/drawing/2014/main" id="{2EFF5EDC-EB2A-4BD8-962C-DE5881D29419}"/>
              </a:ext>
            </a:extLst>
          </p:cNvPr>
          <p:cNvSpPr>
            <a:spLocks noGrp="1"/>
          </p:cNvSpPr>
          <p:nvPr>
            <p:ph type="subTitle" idx="1"/>
          </p:nvPr>
        </p:nvSpPr>
        <p:spPr>
          <a:xfrm>
            <a:off x="1507067" y="2154476"/>
            <a:ext cx="7766936" cy="4196219"/>
          </a:xfrm>
        </p:spPr>
        <p:txBody>
          <a:bodyPr/>
          <a:lstStyle/>
          <a:p>
            <a:endParaRPr lang="lt-LT" dirty="0"/>
          </a:p>
        </p:txBody>
      </p:sp>
      <p:pic>
        <p:nvPicPr>
          <p:cNvPr id="5" name="Picture 4">
            <a:extLst>
              <a:ext uri="{FF2B5EF4-FFF2-40B4-BE49-F238E27FC236}">
                <a16:creationId xmlns:a16="http://schemas.microsoft.com/office/drawing/2014/main" id="{00982380-0137-4B13-B827-71BFFEDFA6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29015" y="1788093"/>
            <a:ext cx="5392456" cy="3845489"/>
          </a:xfrm>
          <a:prstGeom prst="rect">
            <a:avLst/>
          </a:prstGeom>
        </p:spPr>
      </p:pic>
      <p:pic>
        <p:nvPicPr>
          <p:cNvPr id="7" name="Picture 6">
            <a:extLst>
              <a:ext uri="{FF2B5EF4-FFF2-40B4-BE49-F238E27FC236}">
                <a16:creationId xmlns:a16="http://schemas.microsoft.com/office/drawing/2014/main" id="{A6B0EC38-DBFF-414C-A5FC-B34E605A3F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4081" y="1014608"/>
            <a:ext cx="3845489" cy="5392458"/>
          </a:xfrm>
          <a:prstGeom prst="rect">
            <a:avLst/>
          </a:prstGeom>
        </p:spPr>
      </p:pic>
    </p:spTree>
    <p:extLst>
      <p:ext uri="{BB962C8B-B14F-4D97-AF65-F5344CB8AC3E}">
        <p14:creationId xmlns:p14="http://schemas.microsoft.com/office/powerpoint/2010/main" val="19560205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5F4FA-6260-4D61-8889-DEBA012ED0EC}"/>
              </a:ext>
            </a:extLst>
          </p:cNvPr>
          <p:cNvSpPr>
            <a:spLocks noGrp="1"/>
          </p:cNvSpPr>
          <p:nvPr>
            <p:ph type="title"/>
          </p:nvPr>
        </p:nvSpPr>
        <p:spPr>
          <a:xfrm>
            <a:off x="677334" y="609600"/>
            <a:ext cx="8596668" cy="893523"/>
          </a:xfrm>
        </p:spPr>
        <p:txBody>
          <a:bodyPr>
            <a:noAutofit/>
          </a:bodyPr>
          <a:lstStyle/>
          <a:p>
            <a:pPr algn="ctr"/>
            <a:r>
              <a:rPr lang="en-US" sz="3200" b="1" dirty="0">
                <a:latin typeface="Comic Sans MS" panose="030F0702030302020204" pitchFamily="66" charset="0"/>
              </a:rPr>
              <a:t>DARBELIS “BITĖ”</a:t>
            </a:r>
            <a:br>
              <a:rPr lang="en-US" sz="3200" b="1" dirty="0">
                <a:latin typeface="Comic Sans MS" panose="030F0702030302020204" pitchFamily="66" charset="0"/>
              </a:rPr>
            </a:br>
            <a:endParaRPr lang="lt-LT" sz="3200" b="1" dirty="0">
              <a:latin typeface="Comic Sans MS" panose="030F0702030302020204" pitchFamily="66" charset="0"/>
            </a:endParaRPr>
          </a:p>
        </p:txBody>
      </p:sp>
      <p:pic>
        <p:nvPicPr>
          <p:cNvPr id="4" name="Paveikslėlis 4" descr="Paveikslėlis, kuriame yra asmuo, vidinis, laikymas, mažas&#10;&#10;Automatiškai sugeneruotas aprašymas">
            <a:extLst>
              <a:ext uri="{FF2B5EF4-FFF2-40B4-BE49-F238E27FC236}">
                <a16:creationId xmlns:a16="http://schemas.microsoft.com/office/drawing/2014/main" id="{C6AB84AA-3569-4136-A12B-3EA66BB339E2}"/>
              </a:ext>
            </a:extLst>
          </p:cNvPr>
          <p:cNvPicPr>
            <a:picLocks noGrp="1" noChangeAspect="1"/>
          </p:cNvPicPr>
          <p:nvPr>
            <p:ph idx="1"/>
          </p:nvPr>
        </p:nvPicPr>
        <p:blipFill>
          <a:blip r:embed="rId2"/>
          <a:stretch>
            <a:fillRect/>
          </a:stretch>
        </p:blipFill>
        <p:spPr>
          <a:xfrm>
            <a:off x="677334" y="2160588"/>
            <a:ext cx="3568989" cy="3881437"/>
          </a:xfrm>
          <a:prstGeom prst="rect">
            <a:avLst/>
          </a:prstGeom>
        </p:spPr>
      </p:pic>
      <p:pic>
        <p:nvPicPr>
          <p:cNvPr id="5" name="Paveikslėlis 5" descr="Paveikslėlis, kuriame yra piešinys&#10;&#10;Automatiškai sugeneruotas aprašymas">
            <a:extLst>
              <a:ext uri="{FF2B5EF4-FFF2-40B4-BE49-F238E27FC236}">
                <a16:creationId xmlns:a16="http://schemas.microsoft.com/office/drawing/2014/main" id="{06952F98-4AE0-4661-ADEC-E2A6FEBE0D93}"/>
              </a:ext>
            </a:extLst>
          </p:cNvPr>
          <p:cNvPicPr>
            <a:picLocks noChangeAspect="1"/>
          </p:cNvPicPr>
          <p:nvPr/>
        </p:nvPicPr>
        <p:blipFill>
          <a:blip r:embed="rId3"/>
          <a:stretch>
            <a:fillRect/>
          </a:stretch>
        </p:blipFill>
        <p:spPr>
          <a:xfrm>
            <a:off x="5235879" y="2160588"/>
            <a:ext cx="4233797" cy="3881437"/>
          </a:xfrm>
          <a:prstGeom prst="rect">
            <a:avLst/>
          </a:prstGeom>
        </p:spPr>
      </p:pic>
    </p:spTree>
    <p:extLst>
      <p:ext uri="{BB962C8B-B14F-4D97-AF65-F5344CB8AC3E}">
        <p14:creationId xmlns:p14="http://schemas.microsoft.com/office/powerpoint/2010/main" val="27515853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A8977-1E37-4DF4-934D-365330A0F755}"/>
              </a:ext>
            </a:extLst>
          </p:cNvPr>
          <p:cNvSpPr>
            <a:spLocks noGrp="1"/>
          </p:cNvSpPr>
          <p:nvPr>
            <p:ph type="title"/>
          </p:nvPr>
        </p:nvSpPr>
        <p:spPr/>
        <p:txBody>
          <a:bodyPr>
            <a:normAutofit/>
          </a:bodyPr>
          <a:lstStyle/>
          <a:p>
            <a:pPr algn="ctr"/>
            <a:r>
              <a:rPr lang="en-US" sz="2400" b="1" dirty="0" err="1">
                <a:latin typeface="Comic Sans MS" panose="030F0702030302020204" pitchFamily="66" charset="0"/>
              </a:rPr>
              <a:t>Refleksija</a:t>
            </a:r>
            <a:br>
              <a:rPr lang="en-US" sz="2400" b="1" dirty="0">
                <a:latin typeface="Comic Sans MS" panose="030F0702030302020204" pitchFamily="66" charset="0"/>
              </a:rPr>
            </a:br>
            <a:r>
              <a:rPr lang="en-US" sz="2400" b="1" dirty="0" err="1">
                <a:latin typeface="Comic Sans MS" panose="030F0702030302020204" pitchFamily="66" charset="0"/>
              </a:rPr>
              <a:t>Ką</a:t>
            </a:r>
            <a:r>
              <a:rPr lang="en-US" sz="2400" b="1" dirty="0">
                <a:latin typeface="Comic Sans MS" panose="030F0702030302020204" pitchFamily="66" charset="0"/>
              </a:rPr>
              <a:t> </a:t>
            </a:r>
            <a:r>
              <a:rPr lang="en-US" sz="2400" b="1" dirty="0" err="1">
                <a:latin typeface="Comic Sans MS" panose="030F0702030302020204" pitchFamily="66" charset="0"/>
              </a:rPr>
              <a:t>sužinojai</a:t>
            </a:r>
            <a:r>
              <a:rPr lang="en-US" sz="2400" b="1" dirty="0">
                <a:latin typeface="Comic Sans MS" panose="030F0702030302020204" pitchFamily="66" charset="0"/>
              </a:rPr>
              <a:t>, </a:t>
            </a:r>
            <a:r>
              <a:rPr lang="en-US" sz="2400" b="1" dirty="0" err="1">
                <a:latin typeface="Comic Sans MS" panose="030F0702030302020204" pitchFamily="66" charset="0"/>
              </a:rPr>
              <a:t>įsiminei</a:t>
            </a:r>
            <a:r>
              <a:rPr lang="en-US" sz="2400" b="1" dirty="0">
                <a:latin typeface="Comic Sans MS" panose="030F0702030302020204" pitchFamily="66" charset="0"/>
              </a:rPr>
              <a:t>, kas </a:t>
            </a:r>
            <a:r>
              <a:rPr lang="en-US" sz="2400" b="1" dirty="0" err="1">
                <a:latin typeface="Comic Sans MS" panose="030F0702030302020204" pitchFamily="66" charset="0"/>
              </a:rPr>
              <a:t>patiko</a:t>
            </a:r>
            <a:r>
              <a:rPr lang="en-US" sz="2400" b="1" dirty="0">
                <a:latin typeface="Comic Sans MS" panose="030F0702030302020204" pitchFamily="66" charset="0"/>
              </a:rPr>
              <a:t>, </a:t>
            </a:r>
            <a:r>
              <a:rPr lang="en-US" sz="2400" b="1" dirty="0" err="1">
                <a:latin typeface="Comic Sans MS" panose="030F0702030302020204" pitchFamily="66" charset="0"/>
              </a:rPr>
              <a:t>atliekant</a:t>
            </a:r>
            <a:r>
              <a:rPr lang="en-US" sz="2400" b="1" dirty="0">
                <a:latin typeface="Comic Sans MS" panose="030F0702030302020204" pitchFamily="66" charset="0"/>
              </a:rPr>
              <a:t> </a:t>
            </a:r>
            <a:r>
              <a:rPr lang="en-US" sz="2400" b="1" dirty="0" err="1">
                <a:latin typeface="Comic Sans MS" panose="030F0702030302020204" pitchFamily="66" charset="0"/>
              </a:rPr>
              <a:t>šios</a:t>
            </a:r>
            <a:r>
              <a:rPr lang="en-US" sz="2400" b="1" dirty="0">
                <a:latin typeface="Comic Sans MS" panose="030F0702030302020204" pitchFamily="66" charset="0"/>
              </a:rPr>
              <a:t> </a:t>
            </a:r>
            <a:r>
              <a:rPr lang="en-US" sz="2400" b="1" dirty="0" err="1">
                <a:latin typeface="Comic Sans MS" panose="030F0702030302020204" pitchFamily="66" charset="0"/>
              </a:rPr>
              <a:t>savaitės</a:t>
            </a:r>
            <a:r>
              <a:rPr lang="en-US" sz="2400" b="1" dirty="0">
                <a:latin typeface="Comic Sans MS" panose="030F0702030302020204" pitchFamily="66" charset="0"/>
              </a:rPr>
              <a:t> </a:t>
            </a:r>
            <a:r>
              <a:rPr lang="en-US" sz="2400" b="1" dirty="0" err="1">
                <a:latin typeface="Comic Sans MS" panose="030F0702030302020204" pitchFamily="66" charset="0"/>
              </a:rPr>
              <a:t>užduotis</a:t>
            </a:r>
            <a:r>
              <a:rPr lang="en-US" sz="2400" b="1" dirty="0">
                <a:latin typeface="Comic Sans MS" panose="030F0702030302020204" pitchFamily="66" charset="0"/>
              </a:rPr>
              <a:t>? </a:t>
            </a:r>
            <a:r>
              <a:rPr lang="en-US" sz="2400" b="1" dirty="0" err="1">
                <a:latin typeface="Comic Sans MS" panose="030F0702030302020204" pitchFamily="66" charset="0"/>
              </a:rPr>
              <a:t>Atsakyk</a:t>
            </a:r>
            <a:r>
              <a:rPr lang="en-US" sz="2400" b="1" dirty="0">
                <a:latin typeface="Comic Sans MS" panose="030F0702030302020204" pitchFamily="66" charset="0"/>
              </a:rPr>
              <a:t> į </a:t>
            </a:r>
            <a:r>
              <a:rPr lang="en-US" sz="2400" b="1" dirty="0" err="1">
                <a:latin typeface="Comic Sans MS" panose="030F0702030302020204" pitchFamily="66" charset="0"/>
              </a:rPr>
              <a:t>klausimus</a:t>
            </a:r>
            <a:r>
              <a:rPr lang="en-US" sz="2400" b="1" dirty="0">
                <a:latin typeface="Comic Sans MS" panose="030F0702030302020204" pitchFamily="66" charset="0"/>
              </a:rPr>
              <a:t> 2-3-4 </a:t>
            </a:r>
            <a:r>
              <a:rPr lang="en-US" sz="2400" b="1" dirty="0" err="1">
                <a:latin typeface="Comic Sans MS" panose="030F0702030302020204" pitchFamily="66" charset="0"/>
              </a:rPr>
              <a:t>žodžių</a:t>
            </a:r>
            <a:r>
              <a:rPr lang="en-US" sz="2400" b="1" dirty="0">
                <a:latin typeface="Comic Sans MS" panose="030F0702030302020204" pitchFamily="66" charset="0"/>
              </a:rPr>
              <a:t> </a:t>
            </a:r>
            <a:r>
              <a:rPr lang="en-US" sz="2400" b="1" dirty="0" err="1">
                <a:latin typeface="Comic Sans MS" panose="030F0702030302020204" pitchFamily="66" charset="0"/>
              </a:rPr>
              <a:t>sakiniu</a:t>
            </a:r>
            <a:r>
              <a:rPr lang="en-US" sz="2400" b="1" dirty="0">
                <a:latin typeface="Comic Sans MS" panose="030F0702030302020204" pitchFamily="66" charset="0"/>
              </a:rPr>
              <a:t>!</a:t>
            </a:r>
            <a:endParaRPr lang="lt-LT" sz="2400" b="1" dirty="0">
              <a:latin typeface="Comic Sans MS" panose="030F0702030302020204" pitchFamily="66" charset="0"/>
            </a:endParaRPr>
          </a:p>
        </p:txBody>
      </p:sp>
      <p:sp>
        <p:nvSpPr>
          <p:cNvPr id="3" name="Content Placeholder 2">
            <a:extLst>
              <a:ext uri="{FF2B5EF4-FFF2-40B4-BE49-F238E27FC236}">
                <a16:creationId xmlns:a16="http://schemas.microsoft.com/office/drawing/2014/main" id="{709BBB7D-C197-41E5-9489-5DA35D42F4BA}"/>
              </a:ext>
            </a:extLst>
          </p:cNvPr>
          <p:cNvSpPr>
            <a:spLocks noGrp="1"/>
          </p:cNvSpPr>
          <p:nvPr>
            <p:ph idx="1"/>
          </p:nvPr>
        </p:nvSpPr>
        <p:spPr>
          <a:xfrm>
            <a:off x="677334" y="2160589"/>
            <a:ext cx="8596668" cy="4315367"/>
          </a:xfrm>
        </p:spPr>
        <p:txBody>
          <a:bodyPr>
            <a:normAutofit fontScale="77500" lnSpcReduction="20000"/>
          </a:bodyPr>
          <a:lstStyle/>
          <a:p>
            <a:pPr>
              <a:buFont typeface="Wingdings" panose="05000000000000000000" pitchFamily="2" charset="2"/>
              <a:buChar char="v"/>
            </a:pPr>
            <a:r>
              <a:rPr lang="lt-LT" sz="2300" b="1" dirty="0">
                <a:solidFill>
                  <a:srgbClr val="002060"/>
                </a:solidFill>
                <a:latin typeface="Comic Sans MS" panose="030F0702030302020204" pitchFamily="66" charset="0"/>
              </a:rPr>
              <a:t>KOKIAS PIRMĄSIAS PAVASARINES GĖLES PAŽĮSTI? IŠVARDINK.</a:t>
            </a:r>
          </a:p>
          <a:p>
            <a:pPr>
              <a:buFont typeface="Wingdings" panose="05000000000000000000" pitchFamily="2" charset="2"/>
              <a:buChar char="v"/>
            </a:pPr>
            <a:r>
              <a:rPr lang="lt-LT" sz="2300" b="1" dirty="0">
                <a:solidFill>
                  <a:srgbClr val="002060"/>
                </a:solidFill>
                <a:latin typeface="Comic Sans MS" panose="030F0702030302020204" pitchFamily="66" charset="0"/>
                <a:sym typeface="Wingdings" panose="05000000000000000000" pitchFamily="2" charset="2"/>
              </a:rPr>
              <a:t>AR GALI ŠAKELĖ IŠSPROGTI BE ŽEMĖS? PAPASAKOK</a:t>
            </a:r>
            <a:r>
              <a:rPr lang="en-US" sz="2300" b="1" dirty="0">
                <a:solidFill>
                  <a:srgbClr val="002060"/>
                </a:solidFill>
                <a:latin typeface="Comic Sans MS" panose="030F0702030302020204" pitchFamily="66" charset="0"/>
                <a:sym typeface="Wingdings" panose="05000000000000000000" pitchFamily="2" charset="2"/>
              </a:rPr>
              <a:t>.</a:t>
            </a:r>
            <a:endParaRPr lang="lt-LT" sz="2300" b="1" dirty="0">
              <a:solidFill>
                <a:srgbClr val="002060"/>
              </a:solidFill>
              <a:latin typeface="Comic Sans MS" panose="030F0702030302020204" pitchFamily="66" charset="0"/>
              <a:sym typeface="Wingdings" panose="05000000000000000000" pitchFamily="2" charset="2"/>
            </a:endParaRPr>
          </a:p>
          <a:p>
            <a:pPr>
              <a:buFont typeface="Wingdings" panose="05000000000000000000" pitchFamily="2" charset="2"/>
              <a:buChar char="v"/>
            </a:pPr>
            <a:r>
              <a:rPr lang="lt-LT" sz="2300" b="1" dirty="0">
                <a:solidFill>
                  <a:srgbClr val="002060"/>
                </a:solidFill>
                <a:latin typeface="Comic Sans MS" panose="030F0702030302020204" pitchFamily="66" charset="0"/>
              </a:rPr>
              <a:t>AR PAVYKO GREITAI SUSKAIČIOTI IKI DEŠIMT, DVIDEŠIMT DIDEJIMO TVARKA IR ATGAL-MAŽĖJIMO TVARKA? SKAIČIUOK DABAR!</a:t>
            </a:r>
          </a:p>
          <a:p>
            <a:pPr>
              <a:buFont typeface="Wingdings" panose="05000000000000000000" pitchFamily="2" charset="2"/>
              <a:buChar char="v"/>
            </a:pPr>
            <a:r>
              <a:rPr lang="lt-LT" sz="2300" b="1" dirty="0">
                <a:solidFill>
                  <a:srgbClr val="002060"/>
                </a:solidFill>
                <a:latin typeface="Comic Sans MS" panose="030F0702030302020204" pitchFamily="66" charset="0"/>
              </a:rPr>
              <a:t>ĮSIMINEI SĄVOKAS „DEŠIMTYS“, „VIENETAI“? PAAIŠKINK</a:t>
            </a:r>
            <a:r>
              <a:rPr lang="en-US" sz="2300" b="1" dirty="0">
                <a:solidFill>
                  <a:srgbClr val="002060"/>
                </a:solidFill>
                <a:latin typeface="Comic Sans MS" panose="030F0702030302020204" pitchFamily="66" charset="0"/>
              </a:rPr>
              <a:t>?</a:t>
            </a:r>
            <a:endParaRPr lang="lt-LT" sz="2300" b="1" dirty="0">
              <a:solidFill>
                <a:srgbClr val="002060"/>
              </a:solidFill>
              <a:latin typeface="Comic Sans MS" panose="030F0702030302020204" pitchFamily="66" charset="0"/>
            </a:endParaRPr>
          </a:p>
          <a:p>
            <a:pPr>
              <a:buFont typeface="Wingdings" panose="05000000000000000000" pitchFamily="2" charset="2"/>
              <a:buChar char="v"/>
            </a:pPr>
            <a:r>
              <a:rPr lang="lt-LT" sz="2300" b="1" dirty="0">
                <a:solidFill>
                  <a:srgbClr val="002060"/>
                </a:solidFill>
                <a:latin typeface="Comic Sans MS" panose="030F0702030302020204" pitchFamily="66" charset="0"/>
              </a:rPr>
              <a:t>SU KOKIOMIS RAIDĖMIS ŠIĄ SAVAITĘ SUSIPAŽINAI? SUGALVOK IR PASAKYK PO 3 ŽODŽIUS, PRASIDEDANČIUS ŠIĄ SAVAITĘ ĮSIMINTOMIS RAIDĖMIS.</a:t>
            </a:r>
          </a:p>
          <a:p>
            <a:pPr>
              <a:buFont typeface="Wingdings" panose="05000000000000000000" pitchFamily="2" charset="2"/>
              <a:buChar char="v"/>
            </a:pPr>
            <a:r>
              <a:rPr lang="lt-LT" sz="2300" b="1" dirty="0">
                <a:solidFill>
                  <a:srgbClr val="002060"/>
                </a:solidFill>
                <a:latin typeface="Comic Sans MS" panose="030F0702030302020204" pitchFamily="66" charset="0"/>
              </a:rPr>
              <a:t>KĄ ĮDOMAUS SUŽINOJAI APIE BITES? PAPASAKOK</a:t>
            </a:r>
          </a:p>
          <a:p>
            <a:pPr>
              <a:buFont typeface="Wingdings" panose="05000000000000000000" pitchFamily="2" charset="2"/>
              <a:buChar char="v"/>
            </a:pPr>
            <a:r>
              <a:rPr lang="lt-LT" sz="2300" b="1" dirty="0">
                <a:solidFill>
                  <a:srgbClr val="002060"/>
                </a:solidFill>
                <a:latin typeface="Comic Sans MS" panose="030F0702030302020204" pitchFamily="66" charset="0"/>
              </a:rPr>
              <a:t>KAS YRA KORYS? ATSAKYK!</a:t>
            </a:r>
          </a:p>
          <a:p>
            <a:pPr>
              <a:buFont typeface="Wingdings" panose="05000000000000000000" pitchFamily="2" charset="2"/>
              <a:buChar char="v"/>
            </a:pPr>
            <a:r>
              <a:rPr lang="lt-LT" sz="2300" b="1" dirty="0">
                <a:solidFill>
                  <a:srgbClr val="002060"/>
                </a:solidFill>
                <a:latin typeface="Comic Sans MS" panose="030F0702030302020204" pitchFamily="66" charset="0"/>
              </a:rPr>
              <a:t>SU KOKIA NAUJA GEOMETRINE FIGŪRA SUSIPAŽINAI? Į KĄ JI PANAŠI?</a:t>
            </a:r>
          </a:p>
          <a:p>
            <a:pPr>
              <a:buFont typeface="Wingdings" panose="05000000000000000000" pitchFamily="2" charset="2"/>
              <a:buChar char="v"/>
            </a:pPr>
            <a:r>
              <a:rPr lang="lt-LT" sz="2300" b="1" dirty="0">
                <a:solidFill>
                  <a:srgbClr val="002060"/>
                </a:solidFill>
                <a:latin typeface="Comic Sans MS" panose="030F0702030302020204" pitchFamily="66" charset="0"/>
              </a:rPr>
              <a:t>AR TIKRAI PAŽĮSTI GEOMETRINES FIGŪRAS? IŠVARDINK</a:t>
            </a:r>
          </a:p>
          <a:p>
            <a:endParaRPr lang="lt-LT" dirty="0"/>
          </a:p>
        </p:txBody>
      </p:sp>
    </p:spTree>
    <p:extLst>
      <p:ext uri="{BB962C8B-B14F-4D97-AF65-F5344CB8AC3E}">
        <p14:creationId xmlns:p14="http://schemas.microsoft.com/office/powerpoint/2010/main" val="5770656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1E307-F3DF-42F3-B572-716D08E7A67C}"/>
              </a:ext>
            </a:extLst>
          </p:cNvPr>
          <p:cNvSpPr>
            <a:spLocks noGrp="1"/>
          </p:cNvSpPr>
          <p:nvPr>
            <p:ph type="title"/>
          </p:nvPr>
        </p:nvSpPr>
        <p:spPr/>
        <p:txBody>
          <a:bodyPr>
            <a:normAutofit fontScale="90000"/>
          </a:bodyPr>
          <a:lstStyle/>
          <a:p>
            <a:r>
              <a:rPr lang="en-US" sz="2800" b="1" dirty="0">
                <a:latin typeface="Comic Sans MS" panose="030F0702030302020204" pitchFamily="66" charset="0"/>
              </a:rPr>
              <a:t>AR PASIMERKEI MEDŽIO AR KRŪMO ŠAKELĘ?</a:t>
            </a:r>
            <a:br>
              <a:rPr lang="en-US" sz="2800" b="1" dirty="0">
                <a:latin typeface="Comic Sans MS" panose="030F0702030302020204" pitchFamily="66" charset="0"/>
              </a:rPr>
            </a:br>
            <a:r>
              <a:rPr lang="en-US" sz="2800" b="1" dirty="0">
                <a:latin typeface="Comic Sans MS" panose="030F0702030302020204" pitchFamily="66" charset="0"/>
              </a:rPr>
              <a:t>AŠ PASIMERKIAU IR JI ATRODO TAIP!</a:t>
            </a:r>
            <a:endParaRPr lang="lt-LT" sz="2800" b="1" dirty="0">
              <a:latin typeface="Comic Sans MS" panose="030F0702030302020204" pitchFamily="66" charset="0"/>
            </a:endParaRPr>
          </a:p>
        </p:txBody>
      </p:sp>
      <p:pic>
        <p:nvPicPr>
          <p:cNvPr id="5" name="Turinio vietos rezervavimo ženklas 3">
            <a:extLst>
              <a:ext uri="{FF2B5EF4-FFF2-40B4-BE49-F238E27FC236}">
                <a16:creationId xmlns:a16="http://schemas.microsoft.com/office/drawing/2014/main" id="{61E47819-9508-40FC-A3DE-294251285EC1}"/>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780811" y="2208453"/>
            <a:ext cx="3977163" cy="3881437"/>
          </a:xfrm>
          <a:prstGeom prst="rect">
            <a:avLst/>
          </a:prstGeom>
        </p:spPr>
      </p:pic>
      <p:pic>
        <p:nvPicPr>
          <p:cNvPr id="6" name="Turinio vietos rezervavimo ženklas 5">
            <a:extLst>
              <a:ext uri="{FF2B5EF4-FFF2-40B4-BE49-F238E27FC236}">
                <a16:creationId xmlns:a16="http://schemas.microsoft.com/office/drawing/2014/main" id="{AA2961D3-4708-4E55-B5C3-4164D3A1F0CD}"/>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5118111" y="2208453"/>
            <a:ext cx="3977165" cy="3881437"/>
          </a:xfrm>
          <a:prstGeom prst="rect">
            <a:avLst/>
          </a:prstGeom>
        </p:spPr>
      </p:pic>
    </p:spTree>
    <p:extLst>
      <p:ext uri="{BB962C8B-B14F-4D97-AF65-F5344CB8AC3E}">
        <p14:creationId xmlns:p14="http://schemas.microsoft.com/office/powerpoint/2010/main" val="1658883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EEA2E-0C27-4F56-961C-34822C01FE07}"/>
              </a:ext>
            </a:extLst>
          </p:cNvPr>
          <p:cNvSpPr>
            <a:spLocks noGrp="1"/>
          </p:cNvSpPr>
          <p:nvPr>
            <p:ph type="title"/>
          </p:nvPr>
        </p:nvSpPr>
        <p:spPr>
          <a:xfrm>
            <a:off x="5088382" y="609599"/>
            <a:ext cx="4185619" cy="1551383"/>
          </a:xfrm>
        </p:spPr>
        <p:txBody>
          <a:bodyPr>
            <a:normAutofit/>
          </a:bodyPr>
          <a:lstStyle/>
          <a:p>
            <a:endParaRPr lang="lt-LT" sz="1600" dirty="0">
              <a:latin typeface="Comic Sans MS" panose="030F0702030302020204" pitchFamily="66" charset="0"/>
            </a:endParaRPr>
          </a:p>
        </p:txBody>
      </p:sp>
      <p:sp>
        <p:nvSpPr>
          <p:cNvPr id="3" name="Text Placeholder 2">
            <a:extLst>
              <a:ext uri="{FF2B5EF4-FFF2-40B4-BE49-F238E27FC236}">
                <a16:creationId xmlns:a16="http://schemas.microsoft.com/office/drawing/2014/main" id="{3C8B7FC4-F109-4984-8528-C0188B27E369}"/>
              </a:ext>
            </a:extLst>
          </p:cNvPr>
          <p:cNvSpPr>
            <a:spLocks noGrp="1"/>
          </p:cNvSpPr>
          <p:nvPr>
            <p:ph type="body" idx="1"/>
          </p:nvPr>
        </p:nvSpPr>
        <p:spPr>
          <a:xfrm>
            <a:off x="675745" y="2830881"/>
            <a:ext cx="4185623" cy="429258"/>
          </a:xfrm>
        </p:spPr>
        <p:txBody>
          <a:bodyPr/>
          <a:lstStyle/>
          <a:p>
            <a:r>
              <a:rPr lang="en-US" b="1" dirty="0">
                <a:latin typeface="Comic Sans MS" panose="030F0702030302020204" pitchFamily="66" charset="0"/>
              </a:rPr>
              <a:t>        ŽI- BU- TĖ</a:t>
            </a:r>
            <a:endParaRPr lang="lt-LT" b="1" dirty="0">
              <a:latin typeface="Comic Sans MS" panose="030F0702030302020204" pitchFamily="66" charset="0"/>
            </a:endParaRPr>
          </a:p>
        </p:txBody>
      </p:sp>
      <p:sp>
        <p:nvSpPr>
          <p:cNvPr id="5" name="Text Placeholder 4">
            <a:extLst>
              <a:ext uri="{FF2B5EF4-FFF2-40B4-BE49-F238E27FC236}">
                <a16:creationId xmlns:a16="http://schemas.microsoft.com/office/drawing/2014/main" id="{5A50C7D3-C9C2-40AD-9D89-5493A1679EA9}"/>
              </a:ext>
            </a:extLst>
          </p:cNvPr>
          <p:cNvSpPr>
            <a:spLocks noGrp="1"/>
          </p:cNvSpPr>
          <p:nvPr>
            <p:ph type="body" sz="quarter" idx="3"/>
          </p:nvPr>
        </p:nvSpPr>
        <p:spPr>
          <a:xfrm>
            <a:off x="5088383" y="2830882"/>
            <a:ext cx="4185618" cy="429257"/>
          </a:xfrm>
        </p:spPr>
        <p:txBody>
          <a:bodyPr/>
          <a:lstStyle/>
          <a:p>
            <a:pPr algn="ctr"/>
            <a:r>
              <a:rPr lang="en-US" b="1" dirty="0">
                <a:latin typeface="Comic Sans MS" panose="030F0702030302020204" pitchFamily="66" charset="0"/>
              </a:rPr>
              <a:t>SNIE- GUO- LĖ</a:t>
            </a:r>
            <a:endParaRPr lang="lt-LT" b="1" dirty="0">
              <a:latin typeface="Comic Sans MS" panose="030F0702030302020204" pitchFamily="66" charset="0"/>
            </a:endParaRPr>
          </a:p>
        </p:txBody>
      </p:sp>
      <p:pic>
        <p:nvPicPr>
          <p:cNvPr id="7" name="Content Placeholder 6" descr="Infosvencionys.lt | Rankdarbių paroda „Pavasario margi raštai“">
            <a:extLst>
              <a:ext uri="{FF2B5EF4-FFF2-40B4-BE49-F238E27FC236}">
                <a16:creationId xmlns:a16="http://schemas.microsoft.com/office/drawing/2014/main" id="{85CBD1BD-042F-44A2-B6A6-DE9415ACEDC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76275" y="3429000"/>
            <a:ext cx="4184650" cy="2309006"/>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7" descr="Snieguolės - gražiausios pavasarinės gėlės | Viskas apie sodą ir ...">
            <a:extLst>
              <a:ext uri="{FF2B5EF4-FFF2-40B4-BE49-F238E27FC236}">
                <a16:creationId xmlns:a16="http://schemas.microsoft.com/office/drawing/2014/main" id="{C6B7AEB1-1D4A-424F-A78A-AAA09829365E}"/>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5088383" y="3428999"/>
            <a:ext cx="4185618" cy="23090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Pavasario gėlės - mudubudu.lt">
            <a:extLst>
              <a:ext uri="{FF2B5EF4-FFF2-40B4-BE49-F238E27FC236}">
                <a16:creationId xmlns:a16="http://schemas.microsoft.com/office/drawing/2014/main" id="{F6346E4E-875F-4A0D-B612-B703008FB7AB}"/>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8377" y="400832"/>
            <a:ext cx="4185623" cy="226118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e 10">
            <a:extLst>
              <a:ext uri="{FF2B5EF4-FFF2-40B4-BE49-F238E27FC236}">
                <a16:creationId xmlns:a16="http://schemas.microsoft.com/office/drawing/2014/main" id="{3C5BD8F5-C669-4137-A03E-5ADECF33287F}"/>
              </a:ext>
            </a:extLst>
          </p:cNvPr>
          <p:cNvGraphicFramePr>
            <a:graphicFrameLocks noGrp="1"/>
          </p:cNvGraphicFramePr>
          <p:nvPr>
            <p:extLst>
              <p:ext uri="{D42A27DB-BD31-4B8C-83A1-F6EECF244321}">
                <p14:modId xmlns:p14="http://schemas.microsoft.com/office/powerpoint/2010/main" val="3369772389"/>
              </p:ext>
            </p:extLst>
          </p:nvPr>
        </p:nvGraphicFramePr>
        <p:xfrm>
          <a:off x="1027134" y="588723"/>
          <a:ext cx="3582444" cy="613776"/>
        </p:xfrm>
        <a:graphic>
          <a:graphicData uri="http://schemas.openxmlformats.org/drawingml/2006/table">
            <a:tbl>
              <a:tblPr/>
              <a:tblGrid>
                <a:gridCol w="3582444">
                  <a:extLst>
                    <a:ext uri="{9D8B030D-6E8A-4147-A177-3AD203B41FA5}">
                      <a16:colId xmlns:a16="http://schemas.microsoft.com/office/drawing/2014/main" val="1815984780"/>
                    </a:ext>
                  </a:extLst>
                </a:gridCol>
              </a:tblGrid>
              <a:tr h="613776">
                <a:tc>
                  <a:txBody>
                    <a:bodyPr/>
                    <a:lstStyle/>
                    <a:p>
                      <a:pPr algn="ctr"/>
                      <a:r>
                        <a:rPr lang="en-US" sz="2400" b="1" dirty="0">
                          <a:latin typeface="Comic Sans MS" panose="030F0702030302020204" pitchFamily="66" charset="0"/>
                        </a:rPr>
                        <a:t>ŠAL- PUS- NIS</a:t>
                      </a:r>
                      <a:endParaRPr lang="lt-LT" sz="2400" b="1" dirty="0">
                        <a:latin typeface="Comic Sans MS" panose="030F0702030302020204" pitchFamily="6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079100070"/>
                  </a:ext>
                </a:extLst>
              </a:tr>
            </a:tbl>
          </a:graphicData>
        </a:graphic>
      </p:graphicFrame>
    </p:spTree>
    <p:extLst>
      <p:ext uri="{BB962C8B-B14F-4D97-AF65-F5344CB8AC3E}">
        <p14:creationId xmlns:p14="http://schemas.microsoft.com/office/powerpoint/2010/main" val="24671130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77B01-50C1-4D83-90F9-04627DAE42DE}"/>
              </a:ext>
            </a:extLst>
          </p:cNvPr>
          <p:cNvSpPr>
            <a:spLocks noGrp="1"/>
          </p:cNvSpPr>
          <p:nvPr>
            <p:ph type="title"/>
          </p:nvPr>
        </p:nvSpPr>
        <p:spPr>
          <a:xfrm>
            <a:off x="677334" y="609599"/>
            <a:ext cx="8596668" cy="1645085"/>
          </a:xfrm>
        </p:spPr>
        <p:txBody>
          <a:bodyPr>
            <a:normAutofit/>
          </a:bodyPr>
          <a:lstStyle/>
          <a:p>
            <a:pPr algn="ctr"/>
            <a:r>
              <a:rPr lang="en-US" sz="2800" dirty="0" err="1">
                <a:latin typeface="Comic Sans MS" panose="030F0702030302020204" pitchFamily="66" charset="0"/>
              </a:rPr>
              <a:t>Jei</a:t>
            </a:r>
            <a:r>
              <a:rPr lang="en-US" sz="2800" dirty="0">
                <a:latin typeface="Comic Sans MS" panose="030F0702030302020204" pitchFamily="66" charset="0"/>
              </a:rPr>
              <a:t> </a:t>
            </a:r>
            <a:r>
              <a:rPr lang="en-US" sz="2800" dirty="0" err="1">
                <a:latin typeface="Comic Sans MS" panose="030F0702030302020204" pitchFamily="66" charset="0"/>
              </a:rPr>
              <a:t>ką</a:t>
            </a:r>
            <a:r>
              <a:rPr lang="en-US" sz="2800" dirty="0">
                <a:latin typeface="Comic Sans MS" panose="030F0702030302020204" pitchFamily="66" charset="0"/>
              </a:rPr>
              <a:t> </a:t>
            </a:r>
            <a:r>
              <a:rPr lang="en-US" sz="2800" dirty="0" err="1">
                <a:latin typeface="Comic Sans MS" panose="030F0702030302020204" pitchFamily="66" charset="0"/>
              </a:rPr>
              <a:t>nors</a:t>
            </a:r>
            <a:r>
              <a:rPr lang="en-US" sz="2800" dirty="0">
                <a:latin typeface="Comic Sans MS" panose="030F0702030302020204" pitchFamily="66" charset="0"/>
              </a:rPr>
              <a:t> </a:t>
            </a:r>
            <a:r>
              <a:rPr lang="en-US" sz="2800" dirty="0" err="1">
                <a:latin typeface="Comic Sans MS" panose="030F0702030302020204" pitchFamily="66" charset="0"/>
              </a:rPr>
              <a:t>naujo</a:t>
            </a:r>
            <a:r>
              <a:rPr lang="en-US" sz="2800" dirty="0">
                <a:latin typeface="Comic Sans MS" panose="030F0702030302020204" pitchFamily="66" charset="0"/>
              </a:rPr>
              <a:t> </a:t>
            </a:r>
            <a:r>
              <a:rPr lang="en-US" sz="2800" dirty="0" err="1">
                <a:latin typeface="Comic Sans MS" panose="030F0702030302020204" pitchFamily="66" charset="0"/>
              </a:rPr>
              <a:t>išmokai</a:t>
            </a:r>
            <a:r>
              <a:rPr lang="en-US" sz="2800" dirty="0">
                <a:latin typeface="Comic Sans MS" panose="030F0702030302020204" pitchFamily="66" charset="0"/>
              </a:rPr>
              <a:t> </a:t>
            </a:r>
            <a:r>
              <a:rPr lang="en-US" sz="2800" dirty="0" err="1">
                <a:latin typeface="Comic Sans MS" panose="030F0702030302020204" pitchFamily="66" charset="0"/>
              </a:rPr>
              <a:t>ir</a:t>
            </a:r>
            <a:r>
              <a:rPr lang="en-US" sz="2800" dirty="0">
                <a:latin typeface="Comic Sans MS" panose="030F0702030302020204" pitchFamily="66" charset="0"/>
              </a:rPr>
              <a:t> </a:t>
            </a:r>
            <a:r>
              <a:rPr lang="en-US" sz="2800" dirty="0" err="1">
                <a:latin typeface="Comic Sans MS" panose="030F0702030302020204" pitchFamily="66" charset="0"/>
              </a:rPr>
              <a:t>sužinojai</a:t>
            </a:r>
            <a:r>
              <a:rPr lang="en-US" sz="2800" dirty="0">
                <a:latin typeface="Comic Sans MS" panose="030F0702030302020204" pitchFamily="66" charset="0"/>
              </a:rPr>
              <a:t>- tai  </a:t>
            </a:r>
            <a:r>
              <a:rPr lang="en-US" sz="2800" dirty="0" err="1">
                <a:latin typeface="Comic Sans MS" panose="030F0702030302020204" pitchFamily="66" charset="0"/>
              </a:rPr>
              <a:t>tu</a:t>
            </a:r>
            <a:r>
              <a:rPr lang="en-US" sz="2800" dirty="0">
                <a:latin typeface="Comic Sans MS" panose="030F0702030302020204" pitchFamily="66" charset="0"/>
              </a:rPr>
              <a:t> </a:t>
            </a:r>
            <a:r>
              <a:rPr lang="en-US" sz="2800" dirty="0" err="1">
                <a:latin typeface="Comic Sans MS" panose="030F0702030302020204" pitchFamily="66" charset="0"/>
              </a:rPr>
              <a:t>esi</a:t>
            </a:r>
            <a:r>
              <a:rPr lang="en-US" sz="2800" dirty="0">
                <a:latin typeface="Comic Sans MS" panose="030F0702030302020204" pitchFamily="66" charset="0"/>
              </a:rPr>
              <a:t> </a:t>
            </a:r>
            <a:r>
              <a:rPr lang="en-US" sz="2800" b="1" dirty="0">
                <a:latin typeface="Comic Sans MS" panose="030F0702030302020204" pitchFamily="66" charset="0"/>
              </a:rPr>
              <a:t>ŠAUNUOLIS!</a:t>
            </a:r>
            <a:br>
              <a:rPr lang="en-US" sz="2800" dirty="0">
                <a:latin typeface="Comic Sans MS" panose="030F0702030302020204" pitchFamily="66" charset="0"/>
              </a:rPr>
            </a:br>
            <a:r>
              <a:rPr lang="en-US" sz="2400" b="1" dirty="0">
                <a:latin typeface="Comic Sans MS" panose="030F0702030302020204" pitchFamily="66" charset="0"/>
              </a:rPr>
              <a:t>GRAŽAUS SAVAITGALIO!</a:t>
            </a:r>
            <a:endParaRPr lang="lt-LT" sz="2400" b="1" dirty="0">
              <a:latin typeface="Comic Sans MS" panose="030F0702030302020204" pitchFamily="66" charset="0"/>
            </a:endParaRPr>
          </a:p>
        </p:txBody>
      </p:sp>
      <p:pic>
        <p:nvPicPr>
          <p:cNvPr id="4" name="Content Placeholder 3" descr="Vaizdo rezultatas pagal užklausą „moving pictures smiles“">
            <a:extLst>
              <a:ext uri="{FF2B5EF4-FFF2-40B4-BE49-F238E27FC236}">
                <a16:creationId xmlns:a16="http://schemas.microsoft.com/office/drawing/2014/main" id="{1238BDA9-6F70-416D-BF06-0FE7F005082D}"/>
              </a:ext>
            </a:extLst>
          </p:cNvPr>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53019" y="2160588"/>
            <a:ext cx="7327725" cy="408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8618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DCF26-3E73-4164-B74D-09144BCED0E7}"/>
              </a:ext>
            </a:extLst>
          </p:cNvPr>
          <p:cNvSpPr>
            <a:spLocks noGrp="1"/>
          </p:cNvSpPr>
          <p:nvPr>
            <p:ph type="title"/>
          </p:nvPr>
        </p:nvSpPr>
        <p:spPr>
          <a:xfrm>
            <a:off x="677334" y="350730"/>
            <a:ext cx="3854528" cy="889347"/>
          </a:xfrm>
        </p:spPr>
        <p:txBody>
          <a:bodyPr>
            <a:normAutofit fontScale="90000"/>
          </a:bodyPr>
          <a:lstStyle/>
          <a:p>
            <a:pPr algn="ctr"/>
            <a:r>
              <a:rPr lang="en-US" sz="3600" b="1" dirty="0">
                <a:latin typeface="Comic Sans MS" panose="030F0702030302020204" pitchFamily="66" charset="0"/>
              </a:rPr>
              <a:t>UB 1 UŽDUOTIS</a:t>
            </a:r>
            <a:endParaRPr lang="lt-LT" sz="3600" b="1" dirty="0">
              <a:latin typeface="Comic Sans MS" panose="030F0702030302020204" pitchFamily="66" charset="0"/>
            </a:endParaRPr>
          </a:p>
        </p:txBody>
      </p:sp>
      <p:pic>
        <p:nvPicPr>
          <p:cNvPr id="6" name="Content Placeholder 5">
            <a:extLst>
              <a:ext uri="{FF2B5EF4-FFF2-40B4-BE49-F238E27FC236}">
                <a16:creationId xmlns:a16="http://schemas.microsoft.com/office/drawing/2014/main" id="{78BB9C46-012C-4DB0-BA8E-9DAF88CE95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6088" y="350730"/>
            <a:ext cx="5073040" cy="6112700"/>
          </a:xfrm>
        </p:spPr>
      </p:pic>
      <p:sp>
        <p:nvSpPr>
          <p:cNvPr id="4" name="Text Placeholder 3">
            <a:extLst>
              <a:ext uri="{FF2B5EF4-FFF2-40B4-BE49-F238E27FC236}">
                <a16:creationId xmlns:a16="http://schemas.microsoft.com/office/drawing/2014/main" id="{04862ACF-CEA6-44A9-99DF-A995A0840FD4}"/>
              </a:ext>
            </a:extLst>
          </p:cNvPr>
          <p:cNvSpPr>
            <a:spLocks noGrp="1"/>
          </p:cNvSpPr>
          <p:nvPr>
            <p:ph type="body" sz="half" idx="2"/>
          </p:nvPr>
        </p:nvSpPr>
        <p:spPr>
          <a:xfrm>
            <a:off x="677334" y="1327759"/>
            <a:ext cx="3854528" cy="4033759"/>
          </a:xfrm>
        </p:spPr>
        <p:txBody>
          <a:bodyPr/>
          <a:lstStyle/>
          <a:p>
            <a:pPr marL="285750" indent="-285750">
              <a:buFont typeface="Wingdings" panose="05000000000000000000" pitchFamily="2" charset="2"/>
              <a:buChar char="v"/>
            </a:pPr>
            <a:endParaRPr lang="en-US" sz="2800" b="1" dirty="0">
              <a:latin typeface="Comic Sans MS" panose="030F0702030302020204" pitchFamily="66" charset="0"/>
            </a:endParaRPr>
          </a:p>
          <a:p>
            <a:pPr marL="285750" indent="-285750">
              <a:buFont typeface="Wingdings" panose="05000000000000000000" pitchFamily="2" charset="2"/>
              <a:buChar char="v"/>
            </a:pPr>
            <a:r>
              <a:rPr lang="en-US" sz="2800" b="1" dirty="0" err="1">
                <a:latin typeface="Comic Sans MS" panose="030F0702030302020204" pitchFamily="66" charset="0"/>
              </a:rPr>
              <a:t>Atlik</a:t>
            </a:r>
            <a:r>
              <a:rPr lang="en-US" sz="2800" b="1" dirty="0">
                <a:latin typeface="Comic Sans MS" panose="030F0702030302020204" pitchFamily="66" charset="0"/>
              </a:rPr>
              <a:t> </a:t>
            </a:r>
            <a:r>
              <a:rPr lang="en-US" sz="2800" b="1" dirty="0" err="1">
                <a:latin typeface="Comic Sans MS" panose="030F0702030302020204" pitchFamily="66" charset="0"/>
              </a:rPr>
              <a:t>aritmetinius</a:t>
            </a:r>
            <a:r>
              <a:rPr lang="en-US" sz="2800" b="1" dirty="0">
                <a:latin typeface="Comic Sans MS" panose="030F0702030302020204" pitchFamily="66" charset="0"/>
              </a:rPr>
              <a:t> </a:t>
            </a:r>
            <a:r>
              <a:rPr lang="en-US" sz="2800" b="1" dirty="0" err="1">
                <a:latin typeface="Comic Sans MS" panose="030F0702030302020204" pitchFamily="66" charset="0"/>
              </a:rPr>
              <a:t>veiksmus</a:t>
            </a:r>
            <a:r>
              <a:rPr lang="en-US" sz="2800" b="1" dirty="0">
                <a:latin typeface="Comic Sans MS" panose="030F0702030302020204" pitchFamily="66" charset="0"/>
              </a:rPr>
              <a:t>;</a:t>
            </a:r>
          </a:p>
          <a:p>
            <a:pPr marL="285750" indent="-285750">
              <a:buFont typeface="Wingdings" panose="05000000000000000000" pitchFamily="2" charset="2"/>
              <a:buChar char="v"/>
            </a:pPr>
            <a:r>
              <a:rPr lang="en-US" sz="2800" b="1" dirty="0" err="1">
                <a:latin typeface="Comic Sans MS" panose="030F0702030302020204" pitchFamily="66" charset="0"/>
              </a:rPr>
              <a:t>Nuspalvink</a:t>
            </a:r>
            <a:r>
              <a:rPr lang="en-US" sz="2800" b="1" dirty="0">
                <a:latin typeface="Comic Sans MS" panose="030F0702030302020204" pitchFamily="66" charset="0"/>
              </a:rPr>
              <a:t>;</a:t>
            </a:r>
          </a:p>
          <a:p>
            <a:pPr marL="285750" indent="-285750">
              <a:buFont typeface="Wingdings" panose="05000000000000000000" pitchFamily="2" charset="2"/>
              <a:buChar char="v"/>
            </a:pPr>
            <a:r>
              <a:rPr lang="en-US" sz="2800" b="1" dirty="0" err="1">
                <a:latin typeface="Comic Sans MS" panose="030F0702030302020204" pitchFamily="66" charset="0"/>
              </a:rPr>
              <a:t>Įvardink</a:t>
            </a:r>
            <a:r>
              <a:rPr lang="en-US" sz="2800" b="1" dirty="0">
                <a:latin typeface="Comic Sans MS" panose="030F0702030302020204" pitchFamily="66" charset="0"/>
              </a:rPr>
              <a:t> </a:t>
            </a:r>
            <a:r>
              <a:rPr lang="en-US" sz="2800" b="1" dirty="0" err="1">
                <a:latin typeface="Comic Sans MS" panose="030F0702030302020204" pitchFamily="66" charset="0"/>
              </a:rPr>
              <a:t>visų</a:t>
            </a:r>
            <a:r>
              <a:rPr lang="en-US" sz="2800" b="1" dirty="0">
                <a:latin typeface="Comic Sans MS" panose="030F0702030302020204" pitchFamily="66" charset="0"/>
              </a:rPr>
              <a:t> </a:t>
            </a:r>
            <a:r>
              <a:rPr lang="en-US" sz="2800" b="1" dirty="0" err="1">
                <a:latin typeface="Comic Sans MS" panose="030F0702030302020204" pitchFamily="66" charset="0"/>
              </a:rPr>
              <a:t>gėlių</a:t>
            </a:r>
            <a:r>
              <a:rPr lang="en-US" sz="2800" b="1" dirty="0">
                <a:latin typeface="Comic Sans MS" panose="030F0702030302020204" pitchFamily="66" charset="0"/>
              </a:rPr>
              <a:t> </a:t>
            </a:r>
            <a:r>
              <a:rPr lang="en-US" sz="2800" b="1" dirty="0" err="1">
                <a:latin typeface="Comic Sans MS" panose="030F0702030302020204" pitchFamily="66" charset="0"/>
              </a:rPr>
              <a:t>pavadinimus</a:t>
            </a:r>
            <a:r>
              <a:rPr lang="en-US" sz="2800" b="1" dirty="0">
                <a:latin typeface="Comic Sans MS" panose="030F0702030302020204" pitchFamily="66" charset="0"/>
              </a:rPr>
              <a:t>;</a:t>
            </a:r>
          </a:p>
          <a:p>
            <a:pPr marL="285750" indent="-285750">
              <a:buFont typeface="Wingdings" panose="05000000000000000000" pitchFamily="2" charset="2"/>
              <a:buChar char="v"/>
            </a:pPr>
            <a:endParaRPr lang="lt-LT" dirty="0"/>
          </a:p>
        </p:txBody>
      </p:sp>
    </p:spTree>
    <p:extLst>
      <p:ext uri="{BB962C8B-B14F-4D97-AF65-F5344CB8AC3E}">
        <p14:creationId xmlns:p14="http://schemas.microsoft.com/office/powerpoint/2010/main" val="816856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BA281-0FC7-4C4C-B1D0-A99766861218}"/>
              </a:ext>
            </a:extLst>
          </p:cNvPr>
          <p:cNvSpPr>
            <a:spLocks noGrp="1"/>
          </p:cNvSpPr>
          <p:nvPr>
            <p:ph type="title"/>
          </p:nvPr>
        </p:nvSpPr>
        <p:spPr/>
        <p:txBody>
          <a:bodyPr>
            <a:normAutofit fontScale="90000"/>
          </a:bodyPr>
          <a:lstStyle/>
          <a:p>
            <a:r>
              <a:rPr lang="en-US" sz="3200" dirty="0">
                <a:latin typeface="Comic Sans MS" panose="030F0702030302020204" pitchFamily="66" charset="0"/>
              </a:rPr>
              <a:t>TYRIMAS</a:t>
            </a:r>
            <a:br>
              <a:rPr lang="en-US" sz="3200" dirty="0">
                <a:latin typeface="Comic Sans MS" panose="030F0702030302020204" pitchFamily="66" charset="0"/>
              </a:rPr>
            </a:br>
            <a:r>
              <a:rPr lang="en-US" sz="1800" dirty="0" err="1">
                <a:latin typeface="Comic Sans MS" panose="030F0702030302020204" pitchFamily="66" charset="0"/>
              </a:rPr>
              <a:t>Jei</a:t>
            </a:r>
            <a:r>
              <a:rPr lang="en-US" sz="1800" dirty="0">
                <a:latin typeface="Comic Sans MS" panose="030F0702030302020204" pitchFamily="66" charset="0"/>
              </a:rPr>
              <a:t> </a:t>
            </a:r>
            <a:r>
              <a:rPr lang="en-US" sz="1800" dirty="0" err="1">
                <a:latin typeface="Comic Sans MS" panose="030F0702030302020204" pitchFamily="66" charset="0"/>
              </a:rPr>
              <a:t>turite</a:t>
            </a:r>
            <a:r>
              <a:rPr lang="en-US" sz="1800" dirty="0">
                <a:latin typeface="Comic Sans MS" panose="030F0702030302020204" pitchFamily="66" charset="0"/>
              </a:rPr>
              <a:t> </a:t>
            </a:r>
            <a:r>
              <a:rPr lang="en-US" sz="1800" dirty="0" err="1">
                <a:latin typeface="Comic Sans MS" panose="030F0702030302020204" pitchFamily="66" charset="0"/>
              </a:rPr>
              <a:t>galimybę</a:t>
            </a:r>
            <a:r>
              <a:rPr lang="en-US" sz="1800" dirty="0">
                <a:latin typeface="Comic Sans MS" panose="030F0702030302020204" pitchFamily="66" charset="0"/>
              </a:rPr>
              <a:t> </a:t>
            </a:r>
            <a:r>
              <a:rPr lang="en-US" sz="1800" dirty="0" err="1">
                <a:latin typeface="Comic Sans MS" panose="030F0702030302020204" pitchFamily="66" charset="0"/>
              </a:rPr>
              <a:t>siūlau</a:t>
            </a:r>
            <a:r>
              <a:rPr lang="en-US" sz="1800" dirty="0">
                <a:latin typeface="Comic Sans MS" panose="030F0702030302020204" pitchFamily="66" charset="0"/>
              </a:rPr>
              <a:t> </a:t>
            </a:r>
            <a:r>
              <a:rPr lang="en-US" sz="1800" dirty="0" err="1">
                <a:latin typeface="Comic Sans MS" panose="030F0702030302020204" pitchFamily="66" charset="0"/>
              </a:rPr>
              <a:t>apžiūr</a:t>
            </a:r>
            <a:r>
              <a:rPr lang="lt-LT" sz="1800" dirty="0">
                <a:latin typeface="Comic Sans MS" panose="030F0702030302020204" pitchFamily="66" charset="0"/>
              </a:rPr>
              <a:t>ė</a:t>
            </a:r>
            <a:r>
              <a:rPr lang="en-US" sz="1800" dirty="0" err="1">
                <a:latin typeface="Comic Sans MS" panose="030F0702030302020204" pitchFamily="66" charset="0"/>
              </a:rPr>
              <a:t>ti</a:t>
            </a:r>
            <a:r>
              <a:rPr lang="en-US" sz="1800" dirty="0">
                <a:latin typeface="Comic Sans MS" panose="030F0702030302020204" pitchFamily="66" charset="0"/>
              </a:rPr>
              <a:t> pro </a:t>
            </a:r>
            <a:r>
              <a:rPr lang="en-US" sz="1800" dirty="0" err="1">
                <a:latin typeface="Comic Sans MS" panose="030F0702030302020204" pitchFamily="66" charset="0"/>
              </a:rPr>
              <a:t>padidinamąjį</a:t>
            </a:r>
            <a:r>
              <a:rPr lang="en-US" sz="1800" dirty="0">
                <a:latin typeface="Comic Sans MS" panose="030F0702030302020204" pitchFamily="66" charset="0"/>
              </a:rPr>
              <a:t> </a:t>
            </a:r>
            <a:r>
              <a:rPr lang="en-US" sz="1800" dirty="0" err="1">
                <a:latin typeface="Comic Sans MS" panose="030F0702030302020204" pitchFamily="66" charset="0"/>
              </a:rPr>
              <a:t>stiklą</a:t>
            </a:r>
            <a:r>
              <a:rPr lang="en-US" sz="1800" dirty="0">
                <a:latin typeface="Comic Sans MS" panose="030F0702030302020204" pitchFamily="66" charset="0"/>
              </a:rPr>
              <a:t> </a:t>
            </a:r>
            <a:r>
              <a:rPr lang="en-US" sz="1800" dirty="0" err="1">
                <a:latin typeface="Comic Sans MS" panose="030F0702030302020204" pitchFamily="66" charset="0"/>
              </a:rPr>
              <a:t>snieguol</a:t>
            </a:r>
            <a:r>
              <a:rPr lang="lt-LT" sz="1800" dirty="0">
                <a:latin typeface="Comic Sans MS" panose="030F0702030302020204" pitchFamily="66" charset="0"/>
              </a:rPr>
              <a:t>ė</a:t>
            </a:r>
            <a:r>
              <a:rPr lang="en-US" sz="1800" dirty="0">
                <a:latin typeface="Comic Sans MS" panose="030F0702030302020204" pitchFamily="66" charset="0"/>
              </a:rPr>
              <a:t>s, </a:t>
            </a:r>
            <a:r>
              <a:rPr lang="en-US" sz="1800" dirty="0" err="1">
                <a:latin typeface="Comic Sans MS" panose="030F0702030302020204" pitchFamily="66" charset="0"/>
              </a:rPr>
              <a:t>šalpusnio</a:t>
            </a:r>
            <a:r>
              <a:rPr lang="en-US" sz="1800" dirty="0">
                <a:latin typeface="Comic Sans MS" panose="030F0702030302020204" pitchFamily="66" charset="0"/>
              </a:rPr>
              <a:t> </a:t>
            </a:r>
            <a:r>
              <a:rPr lang="en-US" sz="1800" dirty="0" err="1">
                <a:latin typeface="Comic Sans MS" panose="030F0702030302020204" pitchFamily="66" charset="0"/>
              </a:rPr>
              <a:t>ir</a:t>
            </a:r>
            <a:r>
              <a:rPr lang="en-US" sz="1800" dirty="0">
                <a:latin typeface="Comic Sans MS" panose="030F0702030302020204" pitchFamily="66" charset="0"/>
              </a:rPr>
              <a:t> </a:t>
            </a:r>
            <a:r>
              <a:rPr lang="en-US" sz="1800" dirty="0" err="1">
                <a:latin typeface="Comic Sans MS" panose="030F0702030302020204" pitchFamily="66" charset="0"/>
              </a:rPr>
              <a:t>žibut</a:t>
            </a:r>
            <a:r>
              <a:rPr lang="lt-LT" sz="1800" dirty="0">
                <a:latin typeface="Comic Sans MS" panose="030F0702030302020204" pitchFamily="66" charset="0"/>
              </a:rPr>
              <a:t>ė</a:t>
            </a:r>
            <a:r>
              <a:rPr lang="en-US" sz="1800" dirty="0">
                <a:latin typeface="Comic Sans MS" panose="030F0702030302020204" pitchFamily="66" charset="0"/>
              </a:rPr>
              <a:t>s </a:t>
            </a:r>
            <a:r>
              <a:rPr lang="en-US" sz="1800" dirty="0" err="1">
                <a:latin typeface="Comic Sans MS" panose="030F0702030302020204" pitchFamily="66" charset="0"/>
              </a:rPr>
              <a:t>žiedus</a:t>
            </a:r>
            <a:r>
              <a:rPr lang="en-US" sz="1800" dirty="0">
                <a:latin typeface="Comic Sans MS" panose="030F0702030302020204" pitchFamily="66" charset="0"/>
              </a:rPr>
              <a:t>. </a:t>
            </a:r>
            <a:r>
              <a:rPr lang="en-US" sz="1800" dirty="0" err="1">
                <a:latin typeface="Comic Sans MS" panose="030F0702030302020204" pitchFamily="66" charset="0"/>
              </a:rPr>
              <a:t>Aptarti</a:t>
            </a:r>
            <a:r>
              <a:rPr lang="en-US" sz="1800" dirty="0">
                <a:latin typeface="Comic Sans MS" panose="030F0702030302020204" pitchFamily="66" charset="0"/>
              </a:rPr>
              <a:t> j</a:t>
            </a:r>
            <a:r>
              <a:rPr lang="lt-LT" sz="1800" dirty="0">
                <a:latin typeface="Comic Sans MS" panose="030F0702030302020204" pitchFamily="66" charset="0"/>
              </a:rPr>
              <a:t>ų</a:t>
            </a:r>
            <a:r>
              <a:rPr lang="en-US" sz="1800" dirty="0">
                <a:latin typeface="Comic Sans MS" panose="030F0702030302020204" pitchFamily="66" charset="0"/>
              </a:rPr>
              <a:t> </a:t>
            </a:r>
            <a:r>
              <a:rPr lang="en-US" sz="1800" dirty="0" err="1">
                <a:latin typeface="Comic Sans MS" panose="030F0702030302020204" pitchFamily="66" charset="0"/>
              </a:rPr>
              <a:t>spalvą</a:t>
            </a:r>
            <a:r>
              <a:rPr lang="en-US" sz="1800" dirty="0">
                <a:latin typeface="Comic Sans MS" panose="030F0702030302020204" pitchFamily="66" charset="0"/>
              </a:rPr>
              <a:t>, </a:t>
            </a:r>
            <a:r>
              <a:rPr lang="en-US" sz="1800" dirty="0" err="1">
                <a:latin typeface="Comic Sans MS" panose="030F0702030302020204" pitchFamily="66" charset="0"/>
              </a:rPr>
              <a:t>žiedlapi</a:t>
            </a:r>
            <a:r>
              <a:rPr lang="lt-LT" sz="1800" dirty="0">
                <a:latin typeface="Comic Sans MS" panose="030F0702030302020204" pitchFamily="66" charset="0"/>
              </a:rPr>
              <a:t>ų</a:t>
            </a:r>
            <a:r>
              <a:rPr lang="en-US" sz="1800" dirty="0">
                <a:latin typeface="Comic Sans MS" panose="030F0702030302020204" pitchFamily="66" charset="0"/>
              </a:rPr>
              <a:t> </a:t>
            </a:r>
            <a:r>
              <a:rPr lang="en-US" sz="1800" dirty="0" err="1">
                <a:latin typeface="Comic Sans MS" panose="030F0702030302020204" pitchFamily="66" charset="0"/>
              </a:rPr>
              <a:t>kiekį</a:t>
            </a:r>
            <a:r>
              <a:rPr lang="en-US" sz="1800" dirty="0">
                <a:latin typeface="Comic Sans MS" panose="030F0702030302020204" pitchFamily="66" charset="0"/>
              </a:rPr>
              <a:t>, </a:t>
            </a:r>
            <a:r>
              <a:rPr lang="en-US" sz="1800" dirty="0" err="1">
                <a:latin typeface="Comic Sans MS" panose="030F0702030302020204" pitchFamily="66" charset="0"/>
              </a:rPr>
              <a:t>kur</a:t>
            </a:r>
            <a:r>
              <a:rPr lang="en-US" sz="1800" dirty="0">
                <a:latin typeface="Comic Sans MS" panose="030F0702030302020204" pitchFamily="66" charset="0"/>
              </a:rPr>
              <a:t> </a:t>
            </a:r>
            <a:r>
              <a:rPr lang="en-US" sz="1800" dirty="0" err="1">
                <a:latin typeface="Comic Sans MS" panose="030F0702030302020204" pitchFamily="66" charset="0"/>
              </a:rPr>
              <a:t>auga</a:t>
            </a:r>
            <a:r>
              <a:rPr lang="en-US" sz="1800" dirty="0">
                <a:latin typeface="Comic Sans MS" panose="030F0702030302020204" pitchFamily="66" charset="0"/>
              </a:rPr>
              <a:t>.</a:t>
            </a:r>
            <a:br>
              <a:rPr lang="en-US" sz="3200" dirty="0">
                <a:latin typeface="Comic Sans MS" panose="030F0702030302020204" pitchFamily="66" charset="0"/>
              </a:rPr>
            </a:br>
            <a:endParaRPr lang="lt-LT" sz="3200" dirty="0">
              <a:latin typeface="Comic Sans MS" panose="030F0702030302020204" pitchFamily="66" charset="0"/>
            </a:endParaRPr>
          </a:p>
        </p:txBody>
      </p:sp>
      <p:sp>
        <p:nvSpPr>
          <p:cNvPr id="3" name="Content Placeholder 2">
            <a:extLst>
              <a:ext uri="{FF2B5EF4-FFF2-40B4-BE49-F238E27FC236}">
                <a16:creationId xmlns:a16="http://schemas.microsoft.com/office/drawing/2014/main" id="{03E9C8F7-CC31-4119-BD6C-3D80EDEEADB8}"/>
              </a:ext>
            </a:extLst>
          </p:cNvPr>
          <p:cNvSpPr>
            <a:spLocks noGrp="1"/>
          </p:cNvSpPr>
          <p:nvPr>
            <p:ph idx="1"/>
          </p:nvPr>
        </p:nvSpPr>
        <p:spPr/>
        <p:txBody>
          <a:bodyPr>
            <a:normAutofit/>
          </a:bodyPr>
          <a:lstStyle/>
          <a:p>
            <a:pPr marL="0" indent="0">
              <a:buNone/>
            </a:pPr>
            <a:r>
              <a:rPr lang="en-US" sz="2800" dirty="0">
                <a:latin typeface="Comic Sans MS" panose="030F0702030302020204" pitchFamily="66" charset="0"/>
              </a:rPr>
              <a:t>TYRIMAS</a:t>
            </a:r>
          </a:p>
          <a:p>
            <a:pPr marL="0" indent="0">
              <a:buNone/>
            </a:pPr>
            <a:r>
              <a:rPr lang="en-US" dirty="0" err="1">
                <a:latin typeface="Comic Sans MS" panose="030F0702030302020204" pitchFamily="66" charset="0"/>
              </a:rPr>
              <a:t>Reikės</a:t>
            </a:r>
            <a:r>
              <a:rPr lang="en-US" dirty="0">
                <a:latin typeface="Comic Sans MS" panose="030F0702030302020204" pitchFamily="66" charset="0"/>
              </a:rPr>
              <a:t> </a:t>
            </a:r>
            <a:r>
              <a:rPr lang="en-US" dirty="0" err="1">
                <a:latin typeface="Comic Sans MS" panose="030F0702030302020204" pitchFamily="66" charset="0"/>
              </a:rPr>
              <a:t>stiklinės</a:t>
            </a:r>
            <a:r>
              <a:rPr lang="en-US" dirty="0">
                <a:latin typeface="Comic Sans MS" panose="030F0702030302020204" pitchFamily="66" charset="0"/>
              </a:rPr>
              <a:t> </a:t>
            </a:r>
            <a:r>
              <a:rPr lang="en-US" dirty="0" err="1">
                <a:latin typeface="Comic Sans MS" panose="030F0702030302020204" pitchFamily="66" charset="0"/>
              </a:rPr>
              <a:t>su</a:t>
            </a:r>
            <a:r>
              <a:rPr lang="en-US" dirty="0">
                <a:latin typeface="Comic Sans MS" panose="030F0702030302020204" pitchFamily="66" charset="0"/>
              </a:rPr>
              <a:t> </a:t>
            </a:r>
            <a:r>
              <a:rPr lang="en-US" dirty="0" err="1">
                <a:latin typeface="Comic Sans MS" panose="030F0702030302020204" pitchFamily="66" charset="0"/>
              </a:rPr>
              <a:t>vandeniu</a:t>
            </a:r>
            <a:r>
              <a:rPr lang="en-US" dirty="0">
                <a:latin typeface="Comic Sans MS" panose="030F0702030302020204" pitchFamily="66" charset="0"/>
              </a:rPr>
              <a:t>. </a:t>
            </a:r>
            <a:r>
              <a:rPr lang="en-US" dirty="0" err="1">
                <a:latin typeface="Comic Sans MS" panose="030F0702030302020204" pitchFamily="66" charset="0"/>
              </a:rPr>
              <a:t>Pirštas</a:t>
            </a:r>
            <a:r>
              <a:rPr lang="en-US" dirty="0">
                <a:latin typeface="Comic Sans MS" panose="030F0702030302020204" pitchFamily="66" charset="0"/>
              </a:rPr>
              <a:t> </a:t>
            </a:r>
            <a:r>
              <a:rPr lang="en-US" dirty="0" err="1">
                <a:latin typeface="Comic Sans MS" panose="030F0702030302020204" pitchFamily="66" charset="0"/>
              </a:rPr>
              <a:t>sudr</a:t>
            </a:r>
            <a:r>
              <a:rPr lang="lt-LT" dirty="0">
                <a:latin typeface="Comic Sans MS" panose="030F0702030302020204" pitchFamily="66" charset="0"/>
              </a:rPr>
              <a:t>ė</a:t>
            </a:r>
            <a:r>
              <a:rPr lang="en-US" dirty="0" err="1">
                <a:latin typeface="Comic Sans MS" panose="030F0702030302020204" pitchFamily="66" charset="0"/>
              </a:rPr>
              <a:t>kinamas</a:t>
            </a:r>
            <a:r>
              <a:rPr lang="en-US" dirty="0">
                <a:latin typeface="Comic Sans MS" panose="030F0702030302020204" pitchFamily="66" charset="0"/>
              </a:rPr>
              <a:t> </a:t>
            </a:r>
            <a:r>
              <a:rPr lang="en-US" dirty="0" err="1">
                <a:latin typeface="Comic Sans MS" panose="030F0702030302020204" pitchFamily="66" charset="0"/>
              </a:rPr>
              <a:t>ir</a:t>
            </a:r>
            <a:r>
              <a:rPr lang="en-US" dirty="0">
                <a:latin typeface="Comic Sans MS" panose="030F0702030302020204" pitchFamily="66" charset="0"/>
              </a:rPr>
              <a:t> </a:t>
            </a:r>
            <a:r>
              <a:rPr lang="en-US" dirty="0" err="1">
                <a:latin typeface="Comic Sans MS" panose="030F0702030302020204" pitchFamily="66" charset="0"/>
              </a:rPr>
              <a:t>pavedžiojama</a:t>
            </a:r>
            <a:r>
              <a:rPr lang="en-US" dirty="0">
                <a:latin typeface="Comic Sans MS" panose="030F0702030302020204" pitchFamily="66" charset="0"/>
              </a:rPr>
              <a:t> </a:t>
            </a:r>
            <a:r>
              <a:rPr lang="en-US" dirty="0" err="1">
                <a:latin typeface="Comic Sans MS" panose="030F0702030302020204" pitchFamily="66" charset="0"/>
              </a:rPr>
              <a:t>juo</a:t>
            </a:r>
            <a:r>
              <a:rPr lang="en-US" dirty="0">
                <a:latin typeface="Comic Sans MS" panose="030F0702030302020204" pitchFamily="66" charset="0"/>
              </a:rPr>
              <a:t> per </a:t>
            </a:r>
            <a:r>
              <a:rPr lang="en-US" dirty="0" err="1">
                <a:latin typeface="Comic Sans MS" panose="030F0702030302020204" pitchFamily="66" charset="0"/>
              </a:rPr>
              <a:t>stiklin</a:t>
            </a:r>
            <a:r>
              <a:rPr lang="lt-LT" dirty="0">
                <a:latin typeface="Comic Sans MS" panose="030F0702030302020204" pitchFamily="66" charset="0"/>
              </a:rPr>
              <a:t>ė</a:t>
            </a:r>
            <a:r>
              <a:rPr lang="en-US" dirty="0">
                <a:latin typeface="Comic Sans MS" panose="030F0702030302020204" pitchFamily="66" charset="0"/>
              </a:rPr>
              <a:t>s </a:t>
            </a:r>
            <a:r>
              <a:rPr lang="en-US" dirty="0" err="1">
                <a:latin typeface="Comic Sans MS" panose="030F0702030302020204" pitchFamily="66" charset="0"/>
              </a:rPr>
              <a:t>briauną</a:t>
            </a:r>
            <a:r>
              <a:rPr lang="en-US" dirty="0">
                <a:latin typeface="Comic Sans MS" panose="030F0702030302020204" pitchFamily="66" charset="0"/>
              </a:rPr>
              <a:t>. </a:t>
            </a:r>
            <a:r>
              <a:rPr lang="en-US" dirty="0" err="1">
                <a:latin typeface="Comic Sans MS" panose="030F0702030302020204" pitchFamily="66" charset="0"/>
              </a:rPr>
              <a:t>Stiklin</a:t>
            </a:r>
            <a:r>
              <a:rPr lang="lt-LT" dirty="0">
                <a:latin typeface="Comic Sans MS" panose="030F0702030302020204" pitchFamily="66" charset="0"/>
              </a:rPr>
              <a:t>ė</a:t>
            </a:r>
            <a:r>
              <a:rPr lang="en-US" dirty="0">
                <a:latin typeface="Comic Sans MS" panose="030F0702030302020204" pitchFamily="66" charset="0"/>
              </a:rPr>
              <a:t>s </a:t>
            </a:r>
            <a:r>
              <a:rPr lang="en-US" dirty="0" err="1">
                <a:latin typeface="Comic Sans MS" panose="030F0702030302020204" pitchFamily="66" charset="0"/>
              </a:rPr>
              <a:t>briauna</a:t>
            </a:r>
            <a:r>
              <a:rPr lang="en-US" dirty="0">
                <a:latin typeface="Comic Sans MS" panose="030F0702030302020204" pitchFamily="66" charset="0"/>
              </a:rPr>
              <a:t> </a:t>
            </a:r>
            <a:r>
              <a:rPr lang="en-US" dirty="0" err="1">
                <a:latin typeface="Comic Sans MS" panose="030F0702030302020204" pitchFamily="66" charset="0"/>
              </a:rPr>
              <a:t>ima</a:t>
            </a:r>
            <a:r>
              <a:rPr lang="en-US" dirty="0">
                <a:latin typeface="Comic Sans MS" panose="030F0702030302020204" pitchFamily="66" charset="0"/>
              </a:rPr>
              <a:t> </a:t>
            </a:r>
            <a:r>
              <a:rPr lang="en-US" dirty="0" err="1">
                <a:latin typeface="Comic Sans MS" panose="030F0702030302020204" pitchFamily="66" charset="0"/>
              </a:rPr>
              <a:t>skleisti</a:t>
            </a:r>
            <a:r>
              <a:rPr lang="en-US" dirty="0">
                <a:latin typeface="Comic Sans MS" panose="030F0702030302020204" pitchFamily="66" charset="0"/>
              </a:rPr>
              <a:t> </a:t>
            </a:r>
            <a:r>
              <a:rPr lang="en-US" dirty="0" err="1">
                <a:latin typeface="Comic Sans MS" panose="030F0702030302020204" pitchFamily="66" charset="0"/>
              </a:rPr>
              <a:t>keistą</a:t>
            </a:r>
            <a:r>
              <a:rPr lang="en-US" dirty="0">
                <a:latin typeface="Comic Sans MS" panose="030F0702030302020204" pitchFamily="66" charset="0"/>
              </a:rPr>
              <a:t> </a:t>
            </a:r>
            <a:r>
              <a:rPr lang="en-US" dirty="0" err="1">
                <a:latin typeface="Comic Sans MS" panose="030F0702030302020204" pitchFamily="66" charset="0"/>
              </a:rPr>
              <a:t>garsą</a:t>
            </a:r>
            <a:r>
              <a:rPr lang="en-US" dirty="0">
                <a:latin typeface="Comic Sans MS" panose="030F0702030302020204" pitchFamily="66" charset="0"/>
              </a:rPr>
              <a:t>. </a:t>
            </a:r>
            <a:r>
              <a:rPr lang="en-US" dirty="0" err="1">
                <a:latin typeface="Comic Sans MS" panose="030F0702030302020204" pitchFamily="66" charset="0"/>
              </a:rPr>
              <a:t>Galima</a:t>
            </a:r>
            <a:r>
              <a:rPr lang="en-US" dirty="0">
                <a:latin typeface="Comic Sans MS" panose="030F0702030302020204" pitchFamily="66" charset="0"/>
              </a:rPr>
              <a:t> </a:t>
            </a:r>
            <a:r>
              <a:rPr lang="en-US" dirty="0" err="1">
                <a:latin typeface="Comic Sans MS" panose="030F0702030302020204" pitchFamily="66" charset="0"/>
              </a:rPr>
              <a:t>pabandyti</a:t>
            </a:r>
            <a:r>
              <a:rPr lang="en-US" dirty="0">
                <a:latin typeface="Comic Sans MS" panose="030F0702030302020204" pitchFamily="66" charset="0"/>
              </a:rPr>
              <a:t> </a:t>
            </a:r>
            <a:r>
              <a:rPr lang="en-US" dirty="0" err="1">
                <a:latin typeface="Comic Sans MS" panose="030F0702030302020204" pitchFamily="66" charset="0"/>
              </a:rPr>
              <a:t>su</a:t>
            </a:r>
            <a:r>
              <a:rPr lang="en-US" dirty="0">
                <a:latin typeface="Comic Sans MS" panose="030F0702030302020204" pitchFamily="66" charset="0"/>
              </a:rPr>
              <a:t> </a:t>
            </a:r>
            <a:r>
              <a:rPr lang="en-US" dirty="0" err="1">
                <a:latin typeface="Comic Sans MS" panose="030F0702030302020204" pitchFamily="66" charset="0"/>
              </a:rPr>
              <a:t>įvairių</a:t>
            </a:r>
            <a:r>
              <a:rPr lang="en-US" dirty="0">
                <a:latin typeface="Comic Sans MS" panose="030F0702030302020204" pitchFamily="66" charset="0"/>
              </a:rPr>
              <a:t> </a:t>
            </a:r>
            <a:r>
              <a:rPr lang="en-US" dirty="0" err="1">
                <a:latin typeface="Comic Sans MS" panose="030F0702030302020204" pitchFamily="66" charset="0"/>
              </a:rPr>
              <a:t>dydžių</a:t>
            </a:r>
            <a:r>
              <a:rPr lang="en-US" dirty="0">
                <a:latin typeface="Comic Sans MS" panose="030F0702030302020204" pitchFamily="66" charset="0"/>
              </a:rPr>
              <a:t> </a:t>
            </a:r>
            <a:r>
              <a:rPr lang="en-US" dirty="0" err="1">
                <a:latin typeface="Comic Sans MS" panose="030F0702030302020204" pitchFamily="66" charset="0"/>
              </a:rPr>
              <a:t>stiklainiukais</a:t>
            </a:r>
            <a:r>
              <a:rPr lang="en-US" dirty="0">
                <a:latin typeface="Comic Sans MS" panose="030F0702030302020204" pitchFamily="66" charset="0"/>
              </a:rPr>
              <a:t> </a:t>
            </a:r>
            <a:r>
              <a:rPr lang="en-US" dirty="0" err="1">
                <a:latin typeface="Comic Sans MS" panose="030F0702030302020204" pitchFamily="66" charset="0"/>
              </a:rPr>
              <a:t>su</a:t>
            </a:r>
            <a:r>
              <a:rPr lang="en-US" dirty="0">
                <a:latin typeface="Comic Sans MS" panose="030F0702030302020204" pitchFamily="66" charset="0"/>
              </a:rPr>
              <a:t> </a:t>
            </a:r>
            <a:r>
              <a:rPr lang="en-US" dirty="0" err="1">
                <a:latin typeface="Comic Sans MS" panose="030F0702030302020204" pitchFamily="66" charset="0"/>
              </a:rPr>
              <a:t>vandeniu</a:t>
            </a:r>
            <a:r>
              <a:rPr lang="en-US" dirty="0">
                <a:latin typeface="Comic Sans MS" panose="030F0702030302020204" pitchFamily="66" charset="0"/>
              </a:rPr>
              <a:t> </a:t>
            </a:r>
            <a:r>
              <a:rPr lang="en-US" dirty="0" err="1">
                <a:latin typeface="Comic Sans MS" panose="030F0702030302020204" pitchFamily="66" charset="0"/>
              </a:rPr>
              <a:t>ir</a:t>
            </a:r>
            <a:r>
              <a:rPr lang="en-US" dirty="0">
                <a:latin typeface="Comic Sans MS" panose="030F0702030302020204" pitchFamily="66" charset="0"/>
              </a:rPr>
              <a:t> </a:t>
            </a:r>
            <a:r>
              <a:rPr lang="en-US" dirty="0" err="1">
                <a:latin typeface="Comic Sans MS" panose="030F0702030302020204" pitchFamily="66" charset="0"/>
              </a:rPr>
              <a:t>paklausyti</a:t>
            </a:r>
            <a:r>
              <a:rPr lang="en-US" dirty="0">
                <a:latin typeface="Comic Sans MS" panose="030F0702030302020204" pitchFamily="66" charset="0"/>
              </a:rPr>
              <a:t> </a:t>
            </a:r>
            <a:r>
              <a:rPr lang="en-US" dirty="0" err="1">
                <a:latin typeface="Comic Sans MS" panose="030F0702030302020204" pitchFamily="66" charset="0"/>
              </a:rPr>
              <a:t>jų</a:t>
            </a:r>
            <a:r>
              <a:rPr lang="en-US" dirty="0">
                <a:latin typeface="Comic Sans MS" panose="030F0702030302020204" pitchFamily="66" charset="0"/>
              </a:rPr>
              <a:t> </a:t>
            </a:r>
            <a:r>
              <a:rPr lang="en-US" dirty="0" err="1">
                <a:latin typeface="Comic Sans MS" panose="030F0702030302020204" pitchFamily="66" charset="0"/>
              </a:rPr>
              <a:t>skambėjimo</a:t>
            </a:r>
            <a:r>
              <a:rPr lang="en-US" dirty="0">
                <a:latin typeface="Comic Sans MS" panose="030F0702030302020204" pitchFamily="66" charset="0"/>
              </a:rPr>
              <a:t>.</a:t>
            </a:r>
          </a:p>
          <a:p>
            <a:pPr marL="0" indent="0">
              <a:buNone/>
            </a:pPr>
            <a:endParaRPr lang="en-US" dirty="0">
              <a:latin typeface="Comic Sans MS" panose="030F0702030302020204" pitchFamily="66" charset="0"/>
            </a:endParaRPr>
          </a:p>
          <a:p>
            <a:pPr marL="0" indent="0">
              <a:buNone/>
            </a:pPr>
            <a:r>
              <a:rPr lang="en-US" sz="2800" dirty="0">
                <a:latin typeface="Comic Sans MS" panose="030F0702030302020204" pitchFamily="66" charset="0"/>
              </a:rPr>
              <a:t>ATLIEKAMOS UB 2 LAPO UŽDUOTYS.</a:t>
            </a:r>
            <a:endParaRPr lang="lt-LT" sz="2800" dirty="0">
              <a:latin typeface="Comic Sans MS" panose="030F0702030302020204" pitchFamily="66" charset="0"/>
            </a:endParaRPr>
          </a:p>
        </p:txBody>
      </p:sp>
    </p:spTree>
    <p:extLst>
      <p:ext uri="{BB962C8B-B14F-4D97-AF65-F5344CB8AC3E}">
        <p14:creationId xmlns:p14="http://schemas.microsoft.com/office/powerpoint/2010/main" val="2207896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60594-D8B0-4F20-94D6-E9FEAE56AC03}"/>
              </a:ext>
            </a:extLst>
          </p:cNvPr>
          <p:cNvSpPr>
            <a:spLocks noGrp="1"/>
          </p:cNvSpPr>
          <p:nvPr>
            <p:ph type="title"/>
          </p:nvPr>
        </p:nvSpPr>
        <p:spPr/>
        <p:txBody>
          <a:bodyPr/>
          <a:lstStyle/>
          <a:p>
            <a:pPr algn="ctr"/>
            <a:r>
              <a:rPr lang="en-US" b="1" dirty="0">
                <a:latin typeface="Comic Sans MS" panose="030F0702030302020204" pitchFamily="66" charset="0"/>
              </a:rPr>
              <a:t>UB LAPO 2 LAPO UŽDUOTYS</a:t>
            </a:r>
            <a:endParaRPr lang="lt-LT" b="1" dirty="0">
              <a:latin typeface="Comic Sans MS" panose="030F0702030302020204" pitchFamily="66" charset="0"/>
            </a:endParaRPr>
          </a:p>
        </p:txBody>
      </p:sp>
      <p:sp>
        <p:nvSpPr>
          <p:cNvPr id="3" name="Content Placeholder 2">
            <a:extLst>
              <a:ext uri="{FF2B5EF4-FFF2-40B4-BE49-F238E27FC236}">
                <a16:creationId xmlns:a16="http://schemas.microsoft.com/office/drawing/2014/main" id="{2784232E-3D82-4296-9127-43844CA91737}"/>
              </a:ext>
            </a:extLst>
          </p:cNvPr>
          <p:cNvSpPr>
            <a:spLocks noGrp="1"/>
          </p:cNvSpPr>
          <p:nvPr>
            <p:ph sz="half" idx="1"/>
          </p:nvPr>
        </p:nvSpPr>
        <p:spPr>
          <a:xfrm>
            <a:off x="677334" y="1565754"/>
            <a:ext cx="4546019" cy="4475608"/>
          </a:xfrm>
        </p:spPr>
        <p:txBody>
          <a:bodyPr>
            <a:normAutofit/>
          </a:bodyPr>
          <a:lstStyle/>
          <a:p>
            <a:r>
              <a:rPr lang="en-US" sz="2400" b="1" dirty="0">
                <a:latin typeface="Comic Sans MS" panose="030F0702030302020204" pitchFamily="66" charset="0"/>
              </a:rPr>
              <a:t>Tark </a:t>
            </a:r>
            <a:r>
              <a:rPr lang="en-US" sz="2400" b="1" dirty="0" err="1">
                <a:latin typeface="Comic Sans MS" panose="030F0702030302020204" pitchFamily="66" charset="0"/>
              </a:rPr>
              <a:t>piešin</a:t>
            </a:r>
            <a:r>
              <a:rPr lang="lt-LT" sz="2400" b="1" dirty="0">
                <a:latin typeface="Comic Sans MS" panose="030F0702030302020204" pitchFamily="66" charset="0"/>
              </a:rPr>
              <a:t>ė</a:t>
            </a:r>
            <a:r>
              <a:rPr lang="en-US" sz="2400" b="1" dirty="0">
                <a:latin typeface="Comic Sans MS" panose="030F0702030302020204" pitchFamily="66" charset="0"/>
              </a:rPr>
              <a:t>li</a:t>
            </a:r>
            <a:r>
              <a:rPr lang="lt-LT" sz="2400" b="1" dirty="0">
                <a:latin typeface="Comic Sans MS" panose="030F0702030302020204" pitchFamily="66" charset="0"/>
              </a:rPr>
              <a:t>ų</a:t>
            </a:r>
            <a:r>
              <a:rPr lang="en-US" sz="2400" b="1" dirty="0">
                <a:latin typeface="Comic Sans MS" panose="030F0702030302020204" pitchFamily="66" charset="0"/>
              </a:rPr>
              <a:t> </a:t>
            </a:r>
            <a:r>
              <a:rPr lang="en-US" sz="2400" b="1" dirty="0" err="1">
                <a:latin typeface="Comic Sans MS" panose="030F0702030302020204" pitchFamily="66" charset="0"/>
              </a:rPr>
              <a:t>pavadinimus</a:t>
            </a:r>
            <a:r>
              <a:rPr lang="en-US" sz="2400" b="1" dirty="0">
                <a:latin typeface="Comic Sans MS" panose="030F0702030302020204" pitchFamily="66" charset="0"/>
              </a:rPr>
              <a:t>;</a:t>
            </a:r>
          </a:p>
          <a:p>
            <a:r>
              <a:rPr lang="en-US" sz="2400" b="1" dirty="0" err="1">
                <a:latin typeface="Comic Sans MS" panose="030F0702030302020204" pitchFamily="66" charset="0"/>
              </a:rPr>
              <a:t>Žodžių</a:t>
            </a:r>
            <a:r>
              <a:rPr lang="en-US" sz="2400" b="1" dirty="0">
                <a:latin typeface="Comic Sans MS" panose="030F0702030302020204" pitchFamily="66" charset="0"/>
              </a:rPr>
              <a:t>( </a:t>
            </a:r>
            <a:r>
              <a:rPr lang="en-US" sz="2400" b="1" dirty="0" err="1">
                <a:latin typeface="Comic Sans MS" panose="030F0702030302020204" pitchFamily="66" charset="0"/>
              </a:rPr>
              <a:t>šukos</a:t>
            </a:r>
            <a:r>
              <a:rPr lang="en-US" sz="2400" b="1" dirty="0">
                <a:latin typeface="Comic Sans MS" panose="030F0702030302020204" pitchFamily="66" charset="0"/>
              </a:rPr>
              <a:t>, </a:t>
            </a:r>
            <a:r>
              <a:rPr lang="en-US" sz="2400" b="1" dirty="0" err="1">
                <a:latin typeface="Comic Sans MS" panose="030F0702030302020204" pitchFamily="66" charset="0"/>
              </a:rPr>
              <a:t>mus</a:t>
            </a:r>
            <a:r>
              <a:rPr lang="lt-LT" sz="2400" b="1" dirty="0">
                <a:latin typeface="Comic Sans MS" panose="030F0702030302020204" pitchFamily="66" charset="0"/>
              </a:rPr>
              <a:t>ė</a:t>
            </a:r>
            <a:r>
              <a:rPr lang="en-US" sz="2400" b="1" dirty="0">
                <a:latin typeface="Comic Sans MS" panose="030F0702030302020204" pitchFamily="66" charset="0"/>
              </a:rPr>
              <a:t>, </a:t>
            </a:r>
            <a:r>
              <a:rPr lang="en-US" sz="2400" b="1" dirty="0" err="1">
                <a:latin typeface="Comic Sans MS" panose="030F0702030302020204" pitchFamily="66" charset="0"/>
              </a:rPr>
              <a:t>durys</a:t>
            </a:r>
            <a:r>
              <a:rPr lang="en-US" sz="2400" b="1" dirty="0">
                <a:latin typeface="Comic Sans MS" panose="030F0702030302020204" pitchFamily="66" charset="0"/>
              </a:rPr>
              <a:t>, </a:t>
            </a:r>
            <a:r>
              <a:rPr lang="en-US" sz="2400" b="1" dirty="0" err="1">
                <a:latin typeface="Comic Sans MS" panose="030F0702030302020204" pitchFamily="66" charset="0"/>
              </a:rPr>
              <a:t>kepurė</a:t>
            </a:r>
            <a:r>
              <a:rPr lang="en-US" sz="2400" b="1" dirty="0">
                <a:latin typeface="Comic Sans MS" panose="030F0702030302020204" pitchFamily="66" charset="0"/>
              </a:rPr>
              <a:t>, </a:t>
            </a:r>
            <a:r>
              <a:rPr lang="en-US" sz="2400" b="1" dirty="0" err="1">
                <a:latin typeface="Comic Sans MS" panose="030F0702030302020204" pitchFamily="66" charset="0"/>
              </a:rPr>
              <a:t>žibutė</a:t>
            </a:r>
            <a:r>
              <a:rPr lang="en-US" sz="2400" b="1" dirty="0">
                <a:latin typeface="Comic Sans MS" panose="030F0702030302020204" pitchFamily="66" charset="0"/>
              </a:rPr>
              <a:t>) </a:t>
            </a:r>
            <a:r>
              <a:rPr lang="en-US" sz="2400" b="1" dirty="0" err="1">
                <a:latin typeface="Comic Sans MS" panose="030F0702030302020204" pitchFamily="66" charset="0"/>
              </a:rPr>
              <a:t>išvardink</a:t>
            </a:r>
            <a:r>
              <a:rPr lang="en-US" sz="2400" b="1" dirty="0">
                <a:latin typeface="Comic Sans MS" panose="030F0702030302020204" pitchFamily="66" charset="0"/>
              </a:rPr>
              <a:t> </a:t>
            </a:r>
            <a:r>
              <a:rPr lang="en-US" sz="2400" b="1" dirty="0" err="1">
                <a:latin typeface="Comic Sans MS" panose="030F0702030302020204" pitchFamily="66" charset="0"/>
              </a:rPr>
              <a:t>garsus</a:t>
            </a:r>
            <a:r>
              <a:rPr lang="en-US" sz="2400" b="1" dirty="0">
                <a:latin typeface="Comic Sans MS" panose="030F0702030302020204" pitchFamily="66" charset="0"/>
              </a:rPr>
              <a:t> </a:t>
            </a:r>
            <a:r>
              <a:rPr lang="en-US" sz="2400" b="1" dirty="0" err="1">
                <a:latin typeface="Comic Sans MS" panose="030F0702030302020204" pitchFamily="66" charset="0"/>
              </a:rPr>
              <a:t>iš</a:t>
            </a:r>
            <a:r>
              <a:rPr lang="en-US" sz="2400" b="1" dirty="0">
                <a:latin typeface="Comic Sans MS" panose="030F0702030302020204" pitchFamily="66" charset="0"/>
              </a:rPr>
              <a:t> </a:t>
            </a:r>
            <a:r>
              <a:rPr lang="en-US" sz="2400" b="1" dirty="0" err="1">
                <a:latin typeface="Comic Sans MS" panose="030F0702030302020204" pitchFamily="66" charset="0"/>
              </a:rPr>
              <a:t>eil</a:t>
            </a:r>
            <a:r>
              <a:rPr lang="lt-LT" sz="2400" b="1" dirty="0">
                <a:latin typeface="Comic Sans MS" panose="030F0702030302020204" pitchFamily="66" charset="0"/>
              </a:rPr>
              <a:t>ė</a:t>
            </a:r>
            <a:r>
              <a:rPr lang="en-US" sz="2400" b="1" dirty="0">
                <a:latin typeface="Comic Sans MS" panose="030F0702030302020204" pitchFamily="66" charset="0"/>
              </a:rPr>
              <a:t>s;</a:t>
            </a:r>
          </a:p>
          <a:p>
            <a:r>
              <a:rPr lang="en-US" sz="2400" b="1" dirty="0" err="1">
                <a:latin typeface="Comic Sans MS" panose="030F0702030302020204" pitchFamily="66" charset="0"/>
              </a:rPr>
              <a:t>Pasakyk</a:t>
            </a:r>
            <a:r>
              <a:rPr lang="en-US" sz="2400" b="1" dirty="0">
                <a:latin typeface="Comic Sans MS" panose="030F0702030302020204" pitchFamily="66" charset="0"/>
              </a:rPr>
              <a:t>, </a:t>
            </a:r>
            <a:r>
              <a:rPr lang="en-US" sz="2400" b="1" dirty="0" err="1">
                <a:latin typeface="Comic Sans MS" panose="030F0702030302020204" pitchFamily="66" charset="0"/>
              </a:rPr>
              <a:t>kokias</a:t>
            </a:r>
            <a:r>
              <a:rPr lang="en-US" sz="2400" b="1" dirty="0">
                <a:latin typeface="Comic Sans MS" panose="030F0702030302020204" pitchFamily="66" charset="0"/>
              </a:rPr>
              <a:t> </a:t>
            </a:r>
            <a:r>
              <a:rPr lang="en-US" sz="2400" b="1" dirty="0" err="1">
                <a:latin typeface="Comic Sans MS" panose="030F0702030302020204" pitchFamily="66" charset="0"/>
              </a:rPr>
              <a:t>gėles</a:t>
            </a:r>
            <a:r>
              <a:rPr lang="en-US" sz="2400" b="1" dirty="0">
                <a:latin typeface="Comic Sans MS" panose="030F0702030302020204" pitchFamily="66" charset="0"/>
              </a:rPr>
              <a:t> </a:t>
            </a:r>
            <a:r>
              <a:rPr lang="en-US" sz="2400" b="1" dirty="0" err="1">
                <a:latin typeface="Comic Sans MS" panose="030F0702030302020204" pitchFamily="66" charset="0"/>
              </a:rPr>
              <a:t>išvedžiosi</a:t>
            </a:r>
            <a:r>
              <a:rPr lang="en-US" sz="2400" b="1" dirty="0">
                <a:latin typeface="Comic Sans MS" panose="030F0702030302020204" pitchFamily="66" charset="0"/>
              </a:rPr>
              <a:t> </a:t>
            </a:r>
            <a:r>
              <a:rPr lang="en-US" sz="2400" b="1" dirty="0" err="1">
                <a:latin typeface="Comic Sans MS" panose="030F0702030302020204" pitchFamily="66" charset="0"/>
              </a:rPr>
              <a:t>ir</a:t>
            </a:r>
            <a:r>
              <a:rPr lang="en-US" sz="2400" b="1" dirty="0">
                <a:latin typeface="Comic Sans MS" panose="030F0702030302020204" pitchFamily="66" charset="0"/>
              </a:rPr>
              <a:t> </a:t>
            </a:r>
            <a:r>
              <a:rPr lang="en-US" sz="2400" b="1" dirty="0" err="1">
                <a:latin typeface="Comic Sans MS" panose="030F0702030302020204" pitchFamily="66" charset="0"/>
              </a:rPr>
              <a:t>užbrūkšniuosi</a:t>
            </a:r>
            <a:r>
              <a:rPr lang="en-US" sz="2400" b="1" dirty="0">
                <a:latin typeface="Comic Sans MS" panose="030F0702030302020204" pitchFamily="66" charset="0"/>
              </a:rPr>
              <a:t>;</a:t>
            </a:r>
          </a:p>
          <a:p>
            <a:endParaRPr lang="en-US" sz="2400" b="1" dirty="0">
              <a:latin typeface="Comic Sans MS" panose="030F0702030302020204" pitchFamily="66" charset="0"/>
            </a:endParaRPr>
          </a:p>
          <a:p>
            <a:endParaRPr lang="lt-LT" sz="2400" b="1" dirty="0">
              <a:latin typeface="Comic Sans MS" panose="030F0702030302020204" pitchFamily="66" charset="0"/>
            </a:endParaRPr>
          </a:p>
        </p:txBody>
      </p:sp>
      <p:pic>
        <p:nvPicPr>
          <p:cNvPr id="5" name="Content Placeholder 4" descr="Triskiautė žibuoklė (Hepatica nobilis)">
            <a:extLst>
              <a:ext uri="{FF2B5EF4-FFF2-40B4-BE49-F238E27FC236}">
                <a16:creationId xmlns:a16="http://schemas.microsoft.com/office/drawing/2014/main" id="{5B6776A3-EEA6-4F01-90A7-72D4E61D026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761631" y="1565754"/>
            <a:ext cx="5173591" cy="4475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92378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685</TotalTime>
  <Words>1957</Words>
  <Application>Microsoft Office PowerPoint</Application>
  <PresentationFormat>Widescreen</PresentationFormat>
  <Paragraphs>187</Paragraphs>
  <Slides>60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Arial</vt:lpstr>
      <vt:lpstr>Comic Sans MS</vt:lpstr>
      <vt:lpstr>Trebuchet MS</vt:lpstr>
      <vt:lpstr>Wingdings</vt:lpstr>
      <vt:lpstr>Wingdings 3</vt:lpstr>
      <vt:lpstr>Facet</vt:lpstr>
      <vt:lpstr>  TARP ŽIEDŲ BALANDŽIO 14-17</vt:lpstr>
      <vt:lpstr>Savaitės uždaviniai</vt:lpstr>
      <vt:lpstr>PIRMA DIENA</vt:lpstr>
      <vt:lpstr>BALANDŽIO 14 D. ANTRADIENIS</vt:lpstr>
      <vt:lpstr>Aptariame plakatą; koks metų laikas pavaizduotas, pagal ką jie spėja, ką mato plakate dar?( vardina viską). Po to ieškome skirtumų knygutėje ir plakate. Knygelėje vardiname gėles, skaičiuojame, kiek kokių yra, keliomis daugiau, mažiau…</vt:lpstr>
      <vt:lpstr>PowerPoint Presentation</vt:lpstr>
      <vt:lpstr>UB 1 UŽDUOTIS</vt:lpstr>
      <vt:lpstr>TYRIMAS Jei turite galimybę siūlau apžiūrėti pro padidinamąjį stiklą snieguolės, šalpusnio ir žibutės žiedus. Aptarti jų spalvą, žiedlapių kiekį, kur auga. </vt:lpstr>
      <vt:lpstr>UB LAPO 2 LAPO UŽDUOTYS</vt:lpstr>
      <vt:lpstr>MENINĖ UŽDUOTIS</vt:lpstr>
      <vt:lpstr>ANTRA DIENA</vt:lpstr>
      <vt:lpstr>Apžiūrime tulpes ir narcizus, aptariame juos, kuo jie panašūs ir kuo skiriasi nuo vakar matytų gėlių.Kodėl žmonės skina gėles? Ar visas jas galima skinti? Paaiškinama, kad darželio gėlės auginamos aplinkai puošti, jos neauga miške ar pievose skirtingai nei šalpusniai, žibutės ir snieguolės.</vt:lpstr>
      <vt:lpstr>Apžiūrime plakate pažymėtą vietą aptariame ją. Ką matome, ką veikia PA, OPA? Kokias gėles jie apžiūri, koks jų pavadinimas, kokios spalvos,kiek jų pavaizduota iš viso ir atskirai?</vt:lpstr>
      <vt:lpstr>Perskaitome vaikams eilėraštį “Gėlių darželis”. Aptariame, kokios gėlės augo gėlių darželyje, apie ką jos kalbėjosi?</vt:lpstr>
      <vt:lpstr>Atsivertus knygutės puslapį 29 pasimokome skaičiuoti iki 15. Sąvokos “dešimtys” ir “vienetai” aiškinimas. UB 3-4 užduočių atlikimas.</vt:lpstr>
      <vt:lpstr>                    MENINĖ UŽDUOTIS Išlankstykite tulpės žiedą iš popieriaus ir sukurkite kūrybinį darbelį. SĖKMĖS! </vt:lpstr>
      <vt:lpstr>TREČIA DIENA</vt:lpstr>
      <vt:lpstr>Apžiūrime slyvos, vyšnios ar obels šakeles(sode) arba paveikslėlyje. Aptariame jų žiedus. Ant kokio medžio žydi vynios žiedai? Ant kokio medžio žydi obels žiedai?</vt:lpstr>
      <vt:lpstr>“Pavasaris ateina”</vt:lpstr>
      <vt:lpstr>Atsakykite į klausimus: Ko reikia, kad pumpuras išsprogtų? Ar gali augalo šakelė išsprogti nepasodinta į žemę?</vt:lpstr>
      <vt:lpstr>Skaitome eilėraštį “Pavasaris ateina”. Aptariame apie ką šis eilėraštis? Apie ką dar nekalbėjome?(apie brinkstančius pumpurus, kačiukus). Apžiūrime šakelę su pumpurais. </vt:lpstr>
      <vt:lpstr>TYRIMAS</vt:lpstr>
      <vt:lpstr>Plakate apžiūrime pažymėtą vietą su žydinčiais medžiais ir ieškome skirtumų (PK psl.30). Ko trūksta?(bičių)</vt:lpstr>
      <vt:lpstr>Darbas su knygele </vt:lpstr>
      <vt:lpstr>RAIDĖ</vt:lpstr>
      <vt:lpstr>“PAVASARIS ATEINA” ( pasimokyti eilėraštį atmintinai) </vt:lpstr>
      <vt:lpstr>PAJUDĖKITE! Žaidimas” Gyvūnas- gėlė”</vt:lpstr>
      <vt:lpstr>MENINĖ UŽDUOTIS</vt:lpstr>
      <vt:lpstr>KETVIRTA DIENA</vt:lpstr>
      <vt:lpstr>Skaitome eilėraštį “Pavasario rytas”</vt:lpstr>
      <vt:lpstr>PowerPoint Presentation</vt:lpstr>
      <vt:lpstr>BITUTĖS</vt:lpstr>
      <vt:lpstr>Maža maža karvelė- gardus, saldus pienelis?( BITĖ)</vt:lpstr>
      <vt:lpstr>BITĖS YRA VABZDŽIAI</vt:lpstr>
      <vt:lpstr>PowerPoint Presentation</vt:lpstr>
      <vt:lpstr>BITUTĖ UŽAUGA PAMAŽU…</vt:lpstr>
      <vt:lpstr>PowerPoint Presentation</vt:lpstr>
      <vt:lpstr>BITĖ TURI 4 SPARNUS</vt:lpstr>
      <vt:lpstr>BITĖ TURI 6 KOJAS</vt:lpstr>
      <vt:lpstr>BITĖS TURI 5 AKIS</vt:lpstr>
      <vt:lpstr>KAIP BITUTĖS MATO ŽMOGŲ</vt:lpstr>
      <vt:lpstr>KAIP MATO BITĖ IR KAIP MATOME MES</vt:lpstr>
      <vt:lpstr>KAI BITUTĖS SKRENDA JŲ SPARNELIAI JUDĖDAMI SUKELIA DŪZGIMO GARSĄ BZZZZZZZ….</vt:lpstr>
      <vt:lpstr>BIČIŲ GYVENIMAS</vt:lpstr>
      <vt:lpstr>ŽMONĖS NUO SENOVĖS AUGINA BITES. BITĖMS JIE GAMINA NAMELIUS, KURIE VADINAMI AVILIAIS. SENAS KELMYNAS DARBŠČIAS ŠEIMYNAS GLAUDŽIA. KAS? (AVILYS) </vt:lpstr>
      <vt:lpstr>SENOVĖJE AVILIAI ATRODĖ TAIP:</vt:lpstr>
      <vt:lpstr>DABAR AVILIAI ATRODO TAIP:</vt:lpstr>
      <vt:lpstr>BITEI REIKIA BITĖS- KAIP IR ŽMOGUI ŽMOGAUS. IŠ VISŲ KITŲ VABZDŽIŲ IR NET DAUGELIO GYVŪNŲ BITĖS IŠSISKIRIA SAVO BENDRAVIMU. VISAS AVILYS LYG JŲ MIESTELIS, KURIAME KIEKVIENAS ATLIEKA SAVO DARBELIUS IR VIENI KITIEMS PADEDA.</vt:lpstr>
      <vt:lpstr>KADANGI BITĖS NEMOKA KALBĖTI, BENDRAVIMUI JOS IŠRADO NEĮPRASTĄ BŪDĄ –ŠOKĮ. VIZGINDAMA SAVO PILVELĮ IR VAIKŠČIODAMA AŠTUONIUKE JI SESĖMS NUSAKO, KOKIU ATSTUMU NUO AVILIO IR KURIA KRYPTIMI REIKIA IEŠKOTI GERIAUSIO NEKTARO.</vt:lpstr>
      <vt:lpstr>BITĖS MEDŲ GAMINA IŠ AUGALŲ ŽIEDUOSE RANDAMO NEKTARO. NEKTARAS- TAI SALDUS SKYSTIS, KURIUO MAITINASI VABZDŽIAI. TAM, KAD PRIRINKTŲ REIKIAMĄ JO KIEKĮ BITELĖS APLANKO TŪKSTANČIUS ŽIEDŲ IR NUSKRENDA NESUSKAIČIUOJAMAS GALYBES KILOMETRŲ.</vt:lpstr>
      <vt:lpstr>BITĖS GAMINA MEDŲ, PERNEŠA ŽIEDADULKES IR TAIP PADEDA UŽAUGTI NAUJOMS GĖLYTĖMS, PIEVŲ AUGALĖLIAMS. JOS LABAI DARBŠČIOS, TODĖL IR APIE ŽMOGŲ, KURIS LABAI STENGIASI IR DAUG DIRBA YRA SAKOMA “DARBŠTUS KAIP BITĖ”.</vt:lpstr>
      <vt:lpstr>Filmukas “Žvelgiu į pasaulį pro bitės akinius” (youtube Edukacija- žvelgiu į pasaulį)</vt:lpstr>
      <vt:lpstr>Youtube “Filmas Bitės”</vt:lpstr>
      <vt:lpstr>KORYS</vt:lpstr>
      <vt:lpstr>Galite pasitikrinti žinias apie bitutės gyvenimą  https://vjlc.pavb.lt/bites-testas/</vt:lpstr>
      <vt:lpstr>ATLIEKAME UB 6-7 UŽDUOTIS</vt:lpstr>
      <vt:lpstr>DARBELIS “BITĖ” </vt:lpstr>
      <vt:lpstr>Refleksija Ką sužinojai, įsiminei, kas patiko, atliekant šios savaitės užduotis? Atsakyk į klausimus 2-3-4 žodžių sakiniu!</vt:lpstr>
      <vt:lpstr>AR PASIMERKEI MEDŽIO AR KRŪMO ŠAKELĘ? AŠ PASIMERKIAU IR JI ATRODO TAIP!</vt:lpstr>
      <vt:lpstr>Jei ką nors naujo išmokai ir sužinojai- tai  tu esi ŠAUNUOLIS! GRAŽAUS SAVAITGALIO!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74</cp:revision>
  <dcterms:created xsi:type="dcterms:W3CDTF">2020-04-06T11:52:29Z</dcterms:created>
  <dcterms:modified xsi:type="dcterms:W3CDTF">2020-04-14T12:35:41Z</dcterms:modified>
</cp:coreProperties>
</file>