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8" r:id="rId1"/>
  </p:sldMasterIdLst>
  <p:sldIdLst>
    <p:sldId id="257" r:id="rId2"/>
    <p:sldId id="305" r:id="rId3"/>
    <p:sldId id="306" r:id="rId4"/>
    <p:sldId id="307" r:id="rId5"/>
    <p:sldId id="270" r:id="rId6"/>
    <p:sldId id="259" r:id="rId7"/>
    <p:sldId id="260" r:id="rId8"/>
    <p:sldId id="263" r:id="rId9"/>
    <p:sldId id="264" r:id="rId10"/>
    <p:sldId id="265" r:id="rId11"/>
    <p:sldId id="266" r:id="rId12"/>
    <p:sldId id="267" r:id="rId13"/>
    <p:sldId id="268" r:id="rId14"/>
    <p:sldId id="269" r:id="rId15"/>
    <p:sldId id="271" r:id="rId16"/>
    <p:sldId id="272" r:id="rId17"/>
    <p:sldId id="273" r:id="rId18"/>
    <p:sldId id="274" r:id="rId19"/>
    <p:sldId id="303" r:id="rId20"/>
    <p:sldId id="275" r:id="rId21"/>
    <p:sldId id="276" r:id="rId22"/>
    <p:sldId id="277" r:id="rId23"/>
    <p:sldId id="278" r:id="rId24"/>
    <p:sldId id="279" r:id="rId25"/>
    <p:sldId id="280" r:id="rId26"/>
    <p:sldId id="299" r:id="rId27"/>
    <p:sldId id="301" r:id="rId28"/>
    <p:sldId id="298" r:id="rId29"/>
    <p:sldId id="284" r:id="rId30"/>
    <p:sldId id="283" r:id="rId31"/>
    <p:sldId id="285" r:id="rId32"/>
    <p:sldId id="291" r:id="rId33"/>
    <p:sldId id="286" r:id="rId34"/>
    <p:sldId id="287" r:id="rId35"/>
    <p:sldId id="288" r:id="rId36"/>
    <p:sldId id="297" r:id="rId37"/>
    <p:sldId id="256" r:id="rId38"/>
    <p:sldId id="294" r:id="rId39"/>
    <p:sldId id="302" r:id="rId40"/>
    <p:sldId id="296" r:id="rId41"/>
    <p:sldId id="300" r:id="rId42"/>
    <p:sldId id="304" r:id="rId4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68" d="100"/>
          <a:sy n="68" d="100"/>
        </p:scale>
        <p:origin x="960"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692FC57-A1F9-4124-B0BA-A38B4159DF13}" type="datetimeFigureOut">
              <a:rPr lang="lt-LT" smtClean="0"/>
              <a:t>2020.04.26</a:t>
            </a:fld>
            <a:endParaRPr lang="lt-LT"/>
          </a:p>
        </p:txBody>
      </p:sp>
      <p:sp>
        <p:nvSpPr>
          <p:cNvPr id="5" name="Footer Placeholder 4"/>
          <p:cNvSpPr>
            <a:spLocks noGrp="1"/>
          </p:cNvSpPr>
          <p:nvPr>
            <p:ph type="ftr" sz="quarter" idx="11"/>
          </p:nvPr>
        </p:nvSpPr>
        <p:spPr/>
        <p:txBody>
          <a:bodyPr/>
          <a:lstStyle/>
          <a:p>
            <a:endParaRPr lang="lt-LT"/>
          </a:p>
        </p:txBody>
      </p:sp>
      <p:sp>
        <p:nvSpPr>
          <p:cNvPr id="6" name="Slide Number Placeholder 5"/>
          <p:cNvSpPr>
            <a:spLocks noGrp="1"/>
          </p:cNvSpPr>
          <p:nvPr>
            <p:ph type="sldNum" sz="quarter" idx="12"/>
          </p:nvPr>
        </p:nvSpPr>
        <p:spPr/>
        <p:txBody>
          <a:bodyPr/>
          <a:lstStyle/>
          <a:p>
            <a:fld id="{6ABF264D-D062-4896-AE56-750FB0DA2F73}" type="slidenum">
              <a:rPr lang="lt-LT" smtClean="0"/>
              <a:t>‹#›</a:t>
            </a:fld>
            <a:endParaRPr lang="lt-LT"/>
          </a:p>
        </p:txBody>
      </p:sp>
    </p:spTree>
    <p:extLst>
      <p:ext uri="{BB962C8B-B14F-4D97-AF65-F5344CB8AC3E}">
        <p14:creationId xmlns:p14="http://schemas.microsoft.com/office/powerpoint/2010/main" val="9292060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692FC57-A1F9-4124-B0BA-A38B4159DF13}" type="datetimeFigureOut">
              <a:rPr lang="lt-LT" smtClean="0"/>
              <a:t>2020.04.26</a:t>
            </a:fld>
            <a:endParaRPr lang="lt-LT"/>
          </a:p>
        </p:txBody>
      </p:sp>
      <p:sp>
        <p:nvSpPr>
          <p:cNvPr id="5" name="Footer Placeholder 4"/>
          <p:cNvSpPr>
            <a:spLocks noGrp="1"/>
          </p:cNvSpPr>
          <p:nvPr>
            <p:ph type="ftr" sz="quarter" idx="11"/>
          </p:nvPr>
        </p:nvSpPr>
        <p:spPr/>
        <p:txBody>
          <a:bodyPr/>
          <a:lstStyle/>
          <a:p>
            <a:endParaRPr lang="lt-LT"/>
          </a:p>
        </p:txBody>
      </p:sp>
      <p:sp>
        <p:nvSpPr>
          <p:cNvPr id="6" name="Slide Number Placeholder 5"/>
          <p:cNvSpPr>
            <a:spLocks noGrp="1"/>
          </p:cNvSpPr>
          <p:nvPr>
            <p:ph type="sldNum" sz="quarter" idx="12"/>
          </p:nvPr>
        </p:nvSpPr>
        <p:spPr/>
        <p:txBody>
          <a:bodyPr/>
          <a:lstStyle/>
          <a:p>
            <a:fld id="{6ABF264D-D062-4896-AE56-750FB0DA2F73}" type="slidenum">
              <a:rPr lang="lt-LT" smtClean="0"/>
              <a:t>‹#›</a:t>
            </a:fld>
            <a:endParaRPr lang="lt-LT"/>
          </a:p>
        </p:txBody>
      </p:sp>
    </p:spTree>
    <p:extLst>
      <p:ext uri="{BB962C8B-B14F-4D97-AF65-F5344CB8AC3E}">
        <p14:creationId xmlns:p14="http://schemas.microsoft.com/office/powerpoint/2010/main" val="8044892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692FC57-A1F9-4124-B0BA-A38B4159DF13}" type="datetimeFigureOut">
              <a:rPr lang="lt-LT" smtClean="0"/>
              <a:t>2020.04.26</a:t>
            </a:fld>
            <a:endParaRPr lang="lt-LT"/>
          </a:p>
        </p:txBody>
      </p:sp>
      <p:sp>
        <p:nvSpPr>
          <p:cNvPr id="5" name="Footer Placeholder 4"/>
          <p:cNvSpPr>
            <a:spLocks noGrp="1"/>
          </p:cNvSpPr>
          <p:nvPr>
            <p:ph type="ftr" sz="quarter" idx="11"/>
          </p:nvPr>
        </p:nvSpPr>
        <p:spPr/>
        <p:txBody>
          <a:bodyPr/>
          <a:lstStyle/>
          <a:p>
            <a:endParaRPr lang="lt-LT"/>
          </a:p>
        </p:txBody>
      </p:sp>
      <p:sp>
        <p:nvSpPr>
          <p:cNvPr id="6" name="Slide Number Placeholder 5"/>
          <p:cNvSpPr>
            <a:spLocks noGrp="1"/>
          </p:cNvSpPr>
          <p:nvPr>
            <p:ph type="sldNum" sz="quarter" idx="12"/>
          </p:nvPr>
        </p:nvSpPr>
        <p:spPr/>
        <p:txBody>
          <a:bodyPr/>
          <a:lstStyle/>
          <a:p>
            <a:fld id="{6ABF264D-D062-4896-AE56-750FB0DA2F73}" type="slidenum">
              <a:rPr lang="lt-LT" smtClean="0"/>
              <a:t>‹#›</a:t>
            </a:fld>
            <a:endParaRPr lang="lt-LT"/>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26973277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692FC57-A1F9-4124-B0BA-A38B4159DF13}" type="datetimeFigureOut">
              <a:rPr lang="lt-LT" smtClean="0"/>
              <a:t>2020.04.26</a:t>
            </a:fld>
            <a:endParaRPr lang="lt-LT"/>
          </a:p>
        </p:txBody>
      </p:sp>
      <p:sp>
        <p:nvSpPr>
          <p:cNvPr id="5" name="Footer Placeholder 4"/>
          <p:cNvSpPr>
            <a:spLocks noGrp="1"/>
          </p:cNvSpPr>
          <p:nvPr>
            <p:ph type="ftr" sz="quarter" idx="11"/>
          </p:nvPr>
        </p:nvSpPr>
        <p:spPr/>
        <p:txBody>
          <a:bodyPr/>
          <a:lstStyle/>
          <a:p>
            <a:endParaRPr lang="lt-LT"/>
          </a:p>
        </p:txBody>
      </p:sp>
      <p:sp>
        <p:nvSpPr>
          <p:cNvPr id="6" name="Slide Number Placeholder 5"/>
          <p:cNvSpPr>
            <a:spLocks noGrp="1"/>
          </p:cNvSpPr>
          <p:nvPr>
            <p:ph type="sldNum" sz="quarter" idx="12"/>
          </p:nvPr>
        </p:nvSpPr>
        <p:spPr/>
        <p:txBody>
          <a:bodyPr/>
          <a:lstStyle/>
          <a:p>
            <a:fld id="{6ABF264D-D062-4896-AE56-750FB0DA2F73}" type="slidenum">
              <a:rPr lang="lt-LT" smtClean="0"/>
              <a:t>‹#›</a:t>
            </a:fld>
            <a:endParaRPr lang="lt-LT"/>
          </a:p>
        </p:txBody>
      </p:sp>
    </p:spTree>
    <p:extLst>
      <p:ext uri="{BB962C8B-B14F-4D97-AF65-F5344CB8AC3E}">
        <p14:creationId xmlns:p14="http://schemas.microsoft.com/office/powerpoint/2010/main" val="2689270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692FC57-A1F9-4124-B0BA-A38B4159DF13}" type="datetimeFigureOut">
              <a:rPr lang="lt-LT" smtClean="0"/>
              <a:t>2020.04.26</a:t>
            </a:fld>
            <a:endParaRPr lang="lt-LT"/>
          </a:p>
        </p:txBody>
      </p:sp>
      <p:sp>
        <p:nvSpPr>
          <p:cNvPr id="5" name="Footer Placeholder 4"/>
          <p:cNvSpPr>
            <a:spLocks noGrp="1"/>
          </p:cNvSpPr>
          <p:nvPr>
            <p:ph type="ftr" sz="quarter" idx="11"/>
          </p:nvPr>
        </p:nvSpPr>
        <p:spPr/>
        <p:txBody>
          <a:bodyPr/>
          <a:lstStyle/>
          <a:p>
            <a:endParaRPr lang="lt-LT"/>
          </a:p>
        </p:txBody>
      </p:sp>
      <p:sp>
        <p:nvSpPr>
          <p:cNvPr id="6" name="Slide Number Placeholder 5"/>
          <p:cNvSpPr>
            <a:spLocks noGrp="1"/>
          </p:cNvSpPr>
          <p:nvPr>
            <p:ph type="sldNum" sz="quarter" idx="12"/>
          </p:nvPr>
        </p:nvSpPr>
        <p:spPr/>
        <p:txBody>
          <a:bodyPr/>
          <a:lstStyle/>
          <a:p>
            <a:fld id="{6ABF264D-D062-4896-AE56-750FB0DA2F73}" type="slidenum">
              <a:rPr lang="lt-LT" smtClean="0"/>
              <a:t>‹#›</a:t>
            </a:fld>
            <a:endParaRPr lang="lt-LT"/>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7318676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692FC57-A1F9-4124-B0BA-A38B4159DF13}" type="datetimeFigureOut">
              <a:rPr lang="lt-LT" smtClean="0"/>
              <a:t>2020.04.26</a:t>
            </a:fld>
            <a:endParaRPr lang="lt-LT"/>
          </a:p>
        </p:txBody>
      </p:sp>
      <p:sp>
        <p:nvSpPr>
          <p:cNvPr id="5" name="Footer Placeholder 4"/>
          <p:cNvSpPr>
            <a:spLocks noGrp="1"/>
          </p:cNvSpPr>
          <p:nvPr>
            <p:ph type="ftr" sz="quarter" idx="11"/>
          </p:nvPr>
        </p:nvSpPr>
        <p:spPr/>
        <p:txBody>
          <a:bodyPr/>
          <a:lstStyle/>
          <a:p>
            <a:endParaRPr lang="lt-LT"/>
          </a:p>
        </p:txBody>
      </p:sp>
      <p:sp>
        <p:nvSpPr>
          <p:cNvPr id="6" name="Slide Number Placeholder 5"/>
          <p:cNvSpPr>
            <a:spLocks noGrp="1"/>
          </p:cNvSpPr>
          <p:nvPr>
            <p:ph type="sldNum" sz="quarter" idx="12"/>
          </p:nvPr>
        </p:nvSpPr>
        <p:spPr/>
        <p:txBody>
          <a:bodyPr/>
          <a:lstStyle/>
          <a:p>
            <a:fld id="{6ABF264D-D062-4896-AE56-750FB0DA2F73}" type="slidenum">
              <a:rPr lang="lt-LT" smtClean="0"/>
              <a:t>‹#›</a:t>
            </a:fld>
            <a:endParaRPr lang="lt-LT"/>
          </a:p>
        </p:txBody>
      </p:sp>
    </p:spTree>
    <p:extLst>
      <p:ext uri="{BB962C8B-B14F-4D97-AF65-F5344CB8AC3E}">
        <p14:creationId xmlns:p14="http://schemas.microsoft.com/office/powerpoint/2010/main" val="26276829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92FC57-A1F9-4124-B0BA-A38B4159DF13}" type="datetimeFigureOut">
              <a:rPr lang="lt-LT" smtClean="0"/>
              <a:t>2020.04.26</a:t>
            </a:fld>
            <a:endParaRPr lang="lt-LT"/>
          </a:p>
        </p:txBody>
      </p:sp>
      <p:sp>
        <p:nvSpPr>
          <p:cNvPr id="5" name="Footer Placeholder 4"/>
          <p:cNvSpPr>
            <a:spLocks noGrp="1"/>
          </p:cNvSpPr>
          <p:nvPr>
            <p:ph type="ftr" sz="quarter" idx="11"/>
          </p:nvPr>
        </p:nvSpPr>
        <p:spPr/>
        <p:txBody>
          <a:bodyPr/>
          <a:lstStyle/>
          <a:p>
            <a:endParaRPr lang="lt-LT"/>
          </a:p>
        </p:txBody>
      </p:sp>
      <p:sp>
        <p:nvSpPr>
          <p:cNvPr id="6" name="Slide Number Placeholder 5"/>
          <p:cNvSpPr>
            <a:spLocks noGrp="1"/>
          </p:cNvSpPr>
          <p:nvPr>
            <p:ph type="sldNum" sz="quarter" idx="12"/>
          </p:nvPr>
        </p:nvSpPr>
        <p:spPr/>
        <p:txBody>
          <a:bodyPr/>
          <a:lstStyle/>
          <a:p>
            <a:fld id="{6ABF264D-D062-4896-AE56-750FB0DA2F73}" type="slidenum">
              <a:rPr lang="lt-LT" smtClean="0"/>
              <a:t>‹#›</a:t>
            </a:fld>
            <a:endParaRPr lang="lt-LT"/>
          </a:p>
        </p:txBody>
      </p:sp>
    </p:spTree>
    <p:extLst>
      <p:ext uri="{BB962C8B-B14F-4D97-AF65-F5344CB8AC3E}">
        <p14:creationId xmlns:p14="http://schemas.microsoft.com/office/powerpoint/2010/main" val="34033324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92FC57-A1F9-4124-B0BA-A38B4159DF13}" type="datetimeFigureOut">
              <a:rPr lang="lt-LT" smtClean="0"/>
              <a:t>2020.04.26</a:t>
            </a:fld>
            <a:endParaRPr lang="lt-LT"/>
          </a:p>
        </p:txBody>
      </p:sp>
      <p:sp>
        <p:nvSpPr>
          <p:cNvPr id="5" name="Footer Placeholder 4"/>
          <p:cNvSpPr>
            <a:spLocks noGrp="1"/>
          </p:cNvSpPr>
          <p:nvPr>
            <p:ph type="ftr" sz="quarter" idx="11"/>
          </p:nvPr>
        </p:nvSpPr>
        <p:spPr/>
        <p:txBody>
          <a:bodyPr/>
          <a:lstStyle/>
          <a:p>
            <a:endParaRPr lang="lt-LT"/>
          </a:p>
        </p:txBody>
      </p:sp>
      <p:sp>
        <p:nvSpPr>
          <p:cNvPr id="6" name="Slide Number Placeholder 5"/>
          <p:cNvSpPr>
            <a:spLocks noGrp="1"/>
          </p:cNvSpPr>
          <p:nvPr>
            <p:ph type="sldNum" sz="quarter" idx="12"/>
          </p:nvPr>
        </p:nvSpPr>
        <p:spPr/>
        <p:txBody>
          <a:bodyPr/>
          <a:lstStyle/>
          <a:p>
            <a:fld id="{6ABF264D-D062-4896-AE56-750FB0DA2F73}" type="slidenum">
              <a:rPr lang="lt-LT" smtClean="0"/>
              <a:t>‹#›</a:t>
            </a:fld>
            <a:endParaRPr lang="lt-LT"/>
          </a:p>
        </p:txBody>
      </p:sp>
    </p:spTree>
    <p:extLst>
      <p:ext uri="{BB962C8B-B14F-4D97-AF65-F5344CB8AC3E}">
        <p14:creationId xmlns:p14="http://schemas.microsoft.com/office/powerpoint/2010/main" val="25595587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92FC57-A1F9-4124-B0BA-A38B4159DF13}" type="datetimeFigureOut">
              <a:rPr lang="lt-LT" smtClean="0"/>
              <a:t>2020.04.26</a:t>
            </a:fld>
            <a:endParaRPr lang="lt-LT"/>
          </a:p>
        </p:txBody>
      </p:sp>
      <p:sp>
        <p:nvSpPr>
          <p:cNvPr id="5" name="Footer Placeholder 4"/>
          <p:cNvSpPr>
            <a:spLocks noGrp="1"/>
          </p:cNvSpPr>
          <p:nvPr>
            <p:ph type="ftr" sz="quarter" idx="11"/>
          </p:nvPr>
        </p:nvSpPr>
        <p:spPr/>
        <p:txBody>
          <a:bodyPr/>
          <a:lstStyle/>
          <a:p>
            <a:endParaRPr lang="lt-LT"/>
          </a:p>
        </p:txBody>
      </p:sp>
      <p:sp>
        <p:nvSpPr>
          <p:cNvPr id="6" name="Slide Number Placeholder 5"/>
          <p:cNvSpPr>
            <a:spLocks noGrp="1"/>
          </p:cNvSpPr>
          <p:nvPr>
            <p:ph type="sldNum" sz="quarter" idx="12"/>
          </p:nvPr>
        </p:nvSpPr>
        <p:spPr/>
        <p:txBody>
          <a:bodyPr/>
          <a:lstStyle/>
          <a:p>
            <a:fld id="{6ABF264D-D062-4896-AE56-750FB0DA2F73}" type="slidenum">
              <a:rPr lang="lt-LT" smtClean="0"/>
              <a:t>‹#›</a:t>
            </a:fld>
            <a:endParaRPr lang="lt-LT"/>
          </a:p>
        </p:txBody>
      </p:sp>
    </p:spTree>
    <p:extLst>
      <p:ext uri="{BB962C8B-B14F-4D97-AF65-F5344CB8AC3E}">
        <p14:creationId xmlns:p14="http://schemas.microsoft.com/office/powerpoint/2010/main" val="17222038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692FC57-A1F9-4124-B0BA-A38B4159DF13}" type="datetimeFigureOut">
              <a:rPr lang="lt-LT" smtClean="0"/>
              <a:t>2020.04.26</a:t>
            </a:fld>
            <a:endParaRPr lang="lt-LT"/>
          </a:p>
        </p:txBody>
      </p:sp>
      <p:sp>
        <p:nvSpPr>
          <p:cNvPr id="5" name="Footer Placeholder 4"/>
          <p:cNvSpPr>
            <a:spLocks noGrp="1"/>
          </p:cNvSpPr>
          <p:nvPr>
            <p:ph type="ftr" sz="quarter" idx="11"/>
          </p:nvPr>
        </p:nvSpPr>
        <p:spPr/>
        <p:txBody>
          <a:bodyPr/>
          <a:lstStyle/>
          <a:p>
            <a:endParaRPr lang="lt-LT"/>
          </a:p>
        </p:txBody>
      </p:sp>
      <p:sp>
        <p:nvSpPr>
          <p:cNvPr id="6" name="Slide Number Placeholder 5"/>
          <p:cNvSpPr>
            <a:spLocks noGrp="1"/>
          </p:cNvSpPr>
          <p:nvPr>
            <p:ph type="sldNum" sz="quarter" idx="12"/>
          </p:nvPr>
        </p:nvSpPr>
        <p:spPr/>
        <p:txBody>
          <a:bodyPr/>
          <a:lstStyle/>
          <a:p>
            <a:fld id="{6ABF264D-D062-4896-AE56-750FB0DA2F73}" type="slidenum">
              <a:rPr lang="lt-LT" smtClean="0"/>
              <a:t>‹#›</a:t>
            </a:fld>
            <a:endParaRPr lang="lt-LT"/>
          </a:p>
        </p:txBody>
      </p:sp>
    </p:spTree>
    <p:extLst>
      <p:ext uri="{BB962C8B-B14F-4D97-AF65-F5344CB8AC3E}">
        <p14:creationId xmlns:p14="http://schemas.microsoft.com/office/powerpoint/2010/main" val="32245820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692FC57-A1F9-4124-B0BA-A38B4159DF13}" type="datetimeFigureOut">
              <a:rPr lang="lt-LT" smtClean="0"/>
              <a:t>2020.04.26</a:t>
            </a:fld>
            <a:endParaRPr lang="lt-LT"/>
          </a:p>
        </p:txBody>
      </p:sp>
      <p:sp>
        <p:nvSpPr>
          <p:cNvPr id="6" name="Footer Placeholder 5"/>
          <p:cNvSpPr>
            <a:spLocks noGrp="1"/>
          </p:cNvSpPr>
          <p:nvPr>
            <p:ph type="ftr" sz="quarter" idx="11"/>
          </p:nvPr>
        </p:nvSpPr>
        <p:spPr/>
        <p:txBody>
          <a:bodyPr/>
          <a:lstStyle/>
          <a:p>
            <a:endParaRPr lang="lt-LT"/>
          </a:p>
        </p:txBody>
      </p:sp>
      <p:sp>
        <p:nvSpPr>
          <p:cNvPr id="7" name="Slide Number Placeholder 6"/>
          <p:cNvSpPr>
            <a:spLocks noGrp="1"/>
          </p:cNvSpPr>
          <p:nvPr>
            <p:ph type="sldNum" sz="quarter" idx="12"/>
          </p:nvPr>
        </p:nvSpPr>
        <p:spPr/>
        <p:txBody>
          <a:bodyPr/>
          <a:lstStyle/>
          <a:p>
            <a:fld id="{6ABF264D-D062-4896-AE56-750FB0DA2F73}" type="slidenum">
              <a:rPr lang="lt-LT" smtClean="0"/>
              <a:t>‹#›</a:t>
            </a:fld>
            <a:endParaRPr lang="lt-LT"/>
          </a:p>
        </p:txBody>
      </p:sp>
    </p:spTree>
    <p:extLst>
      <p:ext uri="{BB962C8B-B14F-4D97-AF65-F5344CB8AC3E}">
        <p14:creationId xmlns:p14="http://schemas.microsoft.com/office/powerpoint/2010/main" val="40355628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692FC57-A1F9-4124-B0BA-A38B4159DF13}" type="datetimeFigureOut">
              <a:rPr lang="lt-LT" smtClean="0"/>
              <a:t>2020.04.26</a:t>
            </a:fld>
            <a:endParaRPr lang="lt-LT"/>
          </a:p>
        </p:txBody>
      </p:sp>
      <p:sp>
        <p:nvSpPr>
          <p:cNvPr id="8" name="Footer Placeholder 7"/>
          <p:cNvSpPr>
            <a:spLocks noGrp="1"/>
          </p:cNvSpPr>
          <p:nvPr>
            <p:ph type="ftr" sz="quarter" idx="11"/>
          </p:nvPr>
        </p:nvSpPr>
        <p:spPr/>
        <p:txBody>
          <a:bodyPr/>
          <a:lstStyle/>
          <a:p>
            <a:endParaRPr lang="lt-LT"/>
          </a:p>
        </p:txBody>
      </p:sp>
      <p:sp>
        <p:nvSpPr>
          <p:cNvPr id="9" name="Slide Number Placeholder 8"/>
          <p:cNvSpPr>
            <a:spLocks noGrp="1"/>
          </p:cNvSpPr>
          <p:nvPr>
            <p:ph type="sldNum" sz="quarter" idx="12"/>
          </p:nvPr>
        </p:nvSpPr>
        <p:spPr/>
        <p:txBody>
          <a:bodyPr/>
          <a:lstStyle/>
          <a:p>
            <a:fld id="{6ABF264D-D062-4896-AE56-750FB0DA2F73}" type="slidenum">
              <a:rPr lang="lt-LT" smtClean="0"/>
              <a:t>‹#›</a:t>
            </a:fld>
            <a:endParaRPr lang="lt-LT"/>
          </a:p>
        </p:txBody>
      </p:sp>
    </p:spTree>
    <p:extLst>
      <p:ext uri="{BB962C8B-B14F-4D97-AF65-F5344CB8AC3E}">
        <p14:creationId xmlns:p14="http://schemas.microsoft.com/office/powerpoint/2010/main" val="25028740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692FC57-A1F9-4124-B0BA-A38B4159DF13}" type="datetimeFigureOut">
              <a:rPr lang="lt-LT" smtClean="0"/>
              <a:t>2020.04.26</a:t>
            </a:fld>
            <a:endParaRPr lang="lt-LT"/>
          </a:p>
        </p:txBody>
      </p:sp>
      <p:sp>
        <p:nvSpPr>
          <p:cNvPr id="4" name="Footer Placeholder 3"/>
          <p:cNvSpPr>
            <a:spLocks noGrp="1"/>
          </p:cNvSpPr>
          <p:nvPr>
            <p:ph type="ftr" sz="quarter" idx="11"/>
          </p:nvPr>
        </p:nvSpPr>
        <p:spPr/>
        <p:txBody>
          <a:bodyPr/>
          <a:lstStyle/>
          <a:p>
            <a:endParaRPr lang="lt-LT"/>
          </a:p>
        </p:txBody>
      </p:sp>
      <p:sp>
        <p:nvSpPr>
          <p:cNvPr id="5" name="Slide Number Placeholder 4"/>
          <p:cNvSpPr>
            <a:spLocks noGrp="1"/>
          </p:cNvSpPr>
          <p:nvPr>
            <p:ph type="sldNum" sz="quarter" idx="12"/>
          </p:nvPr>
        </p:nvSpPr>
        <p:spPr/>
        <p:txBody>
          <a:bodyPr/>
          <a:lstStyle/>
          <a:p>
            <a:fld id="{6ABF264D-D062-4896-AE56-750FB0DA2F73}" type="slidenum">
              <a:rPr lang="lt-LT" smtClean="0"/>
              <a:t>‹#›</a:t>
            </a:fld>
            <a:endParaRPr lang="lt-LT"/>
          </a:p>
        </p:txBody>
      </p:sp>
    </p:spTree>
    <p:extLst>
      <p:ext uri="{BB962C8B-B14F-4D97-AF65-F5344CB8AC3E}">
        <p14:creationId xmlns:p14="http://schemas.microsoft.com/office/powerpoint/2010/main" val="34054834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92FC57-A1F9-4124-B0BA-A38B4159DF13}" type="datetimeFigureOut">
              <a:rPr lang="lt-LT" smtClean="0"/>
              <a:t>2020.04.26</a:t>
            </a:fld>
            <a:endParaRPr lang="lt-LT"/>
          </a:p>
        </p:txBody>
      </p:sp>
      <p:sp>
        <p:nvSpPr>
          <p:cNvPr id="3" name="Footer Placeholder 2"/>
          <p:cNvSpPr>
            <a:spLocks noGrp="1"/>
          </p:cNvSpPr>
          <p:nvPr>
            <p:ph type="ftr" sz="quarter" idx="11"/>
          </p:nvPr>
        </p:nvSpPr>
        <p:spPr/>
        <p:txBody>
          <a:bodyPr/>
          <a:lstStyle/>
          <a:p>
            <a:endParaRPr lang="lt-LT"/>
          </a:p>
        </p:txBody>
      </p:sp>
      <p:sp>
        <p:nvSpPr>
          <p:cNvPr id="4" name="Slide Number Placeholder 3"/>
          <p:cNvSpPr>
            <a:spLocks noGrp="1"/>
          </p:cNvSpPr>
          <p:nvPr>
            <p:ph type="sldNum" sz="quarter" idx="12"/>
          </p:nvPr>
        </p:nvSpPr>
        <p:spPr/>
        <p:txBody>
          <a:bodyPr/>
          <a:lstStyle/>
          <a:p>
            <a:fld id="{6ABF264D-D062-4896-AE56-750FB0DA2F73}" type="slidenum">
              <a:rPr lang="lt-LT" smtClean="0"/>
              <a:t>‹#›</a:t>
            </a:fld>
            <a:endParaRPr lang="lt-LT"/>
          </a:p>
        </p:txBody>
      </p:sp>
    </p:spTree>
    <p:extLst>
      <p:ext uri="{BB962C8B-B14F-4D97-AF65-F5344CB8AC3E}">
        <p14:creationId xmlns:p14="http://schemas.microsoft.com/office/powerpoint/2010/main" val="3903826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692FC57-A1F9-4124-B0BA-A38B4159DF13}" type="datetimeFigureOut">
              <a:rPr lang="lt-LT" smtClean="0"/>
              <a:t>2020.04.26</a:t>
            </a:fld>
            <a:endParaRPr lang="lt-LT"/>
          </a:p>
        </p:txBody>
      </p:sp>
      <p:sp>
        <p:nvSpPr>
          <p:cNvPr id="6" name="Footer Placeholder 5"/>
          <p:cNvSpPr>
            <a:spLocks noGrp="1"/>
          </p:cNvSpPr>
          <p:nvPr>
            <p:ph type="ftr" sz="quarter" idx="11"/>
          </p:nvPr>
        </p:nvSpPr>
        <p:spPr/>
        <p:txBody>
          <a:bodyPr/>
          <a:lstStyle/>
          <a:p>
            <a:endParaRPr lang="lt-LT"/>
          </a:p>
        </p:txBody>
      </p:sp>
      <p:sp>
        <p:nvSpPr>
          <p:cNvPr id="7" name="Slide Number Placeholder 6"/>
          <p:cNvSpPr>
            <a:spLocks noGrp="1"/>
          </p:cNvSpPr>
          <p:nvPr>
            <p:ph type="sldNum" sz="quarter" idx="12"/>
          </p:nvPr>
        </p:nvSpPr>
        <p:spPr/>
        <p:txBody>
          <a:bodyPr/>
          <a:lstStyle/>
          <a:p>
            <a:fld id="{6ABF264D-D062-4896-AE56-750FB0DA2F73}" type="slidenum">
              <a:rPr lang="lt-LT" smtClean="0"/>
              <a:t>‹#›</a:t>
            </a:fld>
            <a:endParaRPr lang="lt-LT"/>
          </a:p>
        </p:txBody>
      </p:sp>
    </p:spTree>
    <p:extLst>
      <p:ext uri="{BB962C8B-B14F-4D97-AF65-F5344CB8AC3E}">
        <p14:creationId xmlns:p14="http://schemas.microsoft.com/office/powerpoint/2010/main" val="30028007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692FC57-A1F9-4124-B0BA-A38B4159DF13}" type="datetimeFigureOut">
              <a:rPr lang="lt-LT" smtClean="0"/>
              <a:t>2020.04.26</a:t>
            </a:fld>
            <a:endParaRPr lang="lt-LT"/>
          </a:p>
        </p:txBody>
      </p:sp>
      <p:sp>
        <p:nvSpPr>
          <p:cNvPr id="6" name="Footer Placeholder 5"/>
          <p:cNvSpPr>
            <a:spLocks noGrp="1"/>
          </p:cNvSpPr>
          <p:nvPr>
            <p:ph type="ftr" sz="quarter" idx="11"/>
          </p:nvPr>
        </p:nvSpPr>
        <p:spPr/>
        <p:txBody>
          <a:bodyPr/>
          <a:lstStyle/>
          <a:p>
            <a:endParaRPr lang="lt-LT"/>
          </a:p>
        </p:txBody>
      </p:sp>
      <p:sp>
        <p:nvSpPr>
          <p:cNvPr id="7" name="Slide Number Placeholder 6"/>
          <p:cNvSpPr>
            <a:spLocks noGrp="1"/>
          </p:cNvSpPr>
          <p:nvPr>
            <p:ph type="sldNum" sz="quarter" idx="12"/>
          </p:nvPr>
        </p:nvSpPr>
        <p:spPr/>
        <p:txBody>
          <a:bodyPr/>
          <a:lstStyle/>
          <a:p>
            <a:fld id="{6ABF264D-D062-4896-AE56-750FB0DA2F73}" type="slidenum">
              <a:rPr lang="lt-LT" smtClean="0"/>
              <a:t>‹#›</a:t>
            </a:fld>
            <a:endParaRPr lang="lt-LT"/>
          </a:p>
        </p:txBody>
      </p:sp>
    </p:spTree>
    <p:extLst>
      <p:ext uri="{BB962C8B-B14F-4D97-AF65-F5344CB8AC3E}">
        <p14:creationId xmlns:p14="http://schemas.microsoft.com/office/powerpoint/2010/main" val="35327317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2692FC57-A1F9-4124-B0BA-A38B4159DF13}" type="datetimeFigureOut">
              <a:rPr lang="lt-LT" smtClean="0"/>
              <a:t>2020.04.26</a:t>
            </a:fld>
            <a:endParaRPr lang="lt-LT"/>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lt-LT"/>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6ABF264D-D062-4896-AE56-750FB0DA2F73}" type="slidenum">
              <a:rPr lang="lt-LT" smtClean="0"/>
              <a:t>‹#›</a:t>
            </a:fld>
            <a:endParaRPr lang="lt-LT"/>
          </a:p>
        </p:txBody>
      </p:sp>
    </p:spTree>
    <p:extLst>
      <p:ext uri="{BB962C8B-B14F-4D97-AF65-F5344CB8AC3E}">
        <p14:creationId xmlns:p14="http://schemas.microsoft.com/office/powerpoint/2010/main" val="1044505346"/>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slideLayout" Target="../slideLayouts/slideLayout2.xml"/><Relationship Id="rId1" Type="http://schemas.openxmlformats.org/officeDocument/2006/relationships/video" Target="https://www.youtube.com/embed/BRbkMPlu7Oo?feature=oembed"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slideLayout" Target="../slideLayouts/slideLayout2.xml"/><Relationship Id="rId1" Type="http://schemas.openxmlformats.org/officeDocument/2006/relationships/video" Target="https://www.youtube.com/embed/CWQRCchu-EM?feature=oembed"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slideLayout" Target="../slideLayouts/slideLayout2.xml"/><Relationship Id="rId1" Type="http://schemas.openxmlformats.org/officeDocument/2006/relationships/video" Target="https://www.youtube.com/embed/2hlqob67MsM?feature=oembed" TargetMode="External"/></Relationships>
</file>

<file path=ppt/slides/_rels/slide2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jp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slideLayout" Target="../slideLayouts/slideLayout2.xml"/><Relationship Id="rId1" Type="http://schemas.openxmlformats.org/officeDocument/2006/relationships/video" Target="https://www.youtube.com/embed/1jhGW-t7R94?feature=oembed"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slideLayout" Target="../slideLayouts/slideLayout1.xml"/><Relationship Id="rId1" Type="http://schemas.openxmlformats.org/officeDocument/2006/relationships/video" Target="https://www.youtube.com/embed/Svf_Ek0n4xE?feature=oembed"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slideLayout" Target="../slideLayouts/slideLayout2.xml"/><Relationship Id="rId1" Type="http://schemas.openxmlformats.org/officeDocument/2006/relationships/video" Target="https://www.youtube.com/embed/OYeIYI1-CG0?feature=oembed"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slideLayout" Target="../slideLayouts/slideLayout2.xml"/><Relationship Id="rId1" Type="http://schemas.openxmlformats.org/officeDocument/2006/relationships/video" Target="https://www.youtube.com/embed/xTHnjPzzUZI?feature=oembed" TargetMode="External"/></Relationships>
</file>

<file path=ppt/slides/_rels/slide4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A3628F-891D-4ED6-8EE1-928F017B9A9A}"/>
              </a:ext>
            </a:extLst>
          </p:cNvPr>
          <p:cNvSpPr>
            <a:spLocks noGrp="1"/>
          </p:cNvSpPr>
          <p:nvPr>
            <p:ph type="title"/>
          </p:nvPr>
        </p:nvSpPr>
        <p:spPr/>
        <p:txBody>
          <a:bodyPr/>
          <a:lstStyle/>
          <a:p>
            <a:pPr algn="ctr"/>
            <a:r>
              <a:rPr lang="en-US" dirty="0">
                <a:latin typeface="Comic Sans MS" panose="030F0702030302020204" pitchFamily="66" charset="0"/>
              </a:rPr>
              <a:t>Į PAGALBĄ GAMTAI</a:t>
            </a:r>
            <a:br>
              <a:rPr lang="en-US" dirty="0">
                <a:latin typeface="Comic Sans MS" panose="030F0702030302020204" pitchFamily="66" charset="0"/>
              </a:rPr>
            </a:br>
            <a:r>
              <a:rPr lang="en-US" dirty="0" err="1">
                <a:latin typeface="Comic Sans MS" panose="030F0702030302020204" pitchFamily="66" charset="0"/>
              </a:rPr>
              <a:t>Balandžio</a:t>
            </a:r>
            <a:r>
              <a:rPr lang="en-US" dirty="0">
                <a:latin typeface="Comic Sans MS" panose="030F0702030302020204" pitchFamily="66" charset="0"/>
              </a:rPr>
              <a:t> m</a:t>
            </a:r>
            <a:r>
              <a:rPr lang="lt-LT" dirty="0">
                <a:latin typeface="Comic Sans MS" panose="030F0702030302020204" pitchFamily="66" charset="0"/>
              </a:rPr>
              <a:t>ė</a:t>
            </a:r>
            <a:r>
              <a:rPr lang="en-US" dirty="0">
                <a:latin typeface="Comic Sans MS" panose="030F0702030302020204" pitchFamily="66" charset="0"/>
              </a:rPr>
              <a:t>n. 20-24 d.</a:t>
            </a:r>
            <a:endParaRPr lang="lt-LT" dirty="0">
              <a:latin typeface="Comic Sans MS" panose="030F0702030302020204" pitchFamily="66" charset="0"/>
            </a:endParaRPr>
          </a:p>
        </p:txBody>
      </p:sp>
      <p:pic>
        <p:nvPicPr>
          <p:cNvPr id="9" name="Content Placeholder 8">
            <a:extLst>
              <a:ext uri="{FF2B5EF4-FFF2-40B4-BE49-F238E27FC236}">
                <a16:creationId xmlns:a16="http://schemas.microsoft.com/office/drawing/2014/main" id="{D977ECC1-2DC2-4F83-B293-44B399993BF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79737" y="2480153"/>
            <a:ext cx="6250488" cy="3419605"/>
          </a:xfrm>
        </p:spPr>
      </p:pic>
    </p:spTree>
    <p:extLst>
      <p:ext uri="{BB962C8B-B14F-4D97-AF65-F5344CB8AC3E}">
        <p14:creationId xmlns:p14="http://schemas.microsoft.com/office/powerpoint/2010/main" val="38421157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E80A6-518F-477E-8107-E08C7F75905D}"/>
              </a:ext>
            </a:extLst>
          </p:cNvPr>
          <p:cNvSpPr>
            <a:spLocks noGrp="1"/>
          </p:cNvSpPr>
          <p:nvPr>
            <p:ph type="title"/>
          </p:nvPr>
        </p:nvSpPr>
        <p:spPr>
          <a:xfrm>
            <a:off x="677334" y="609600"/>
            <a:ext cx="8596668" cy="830893"/>
          </a:xfrm>
        </p:spPr>
        <p:txBody>
          <a:bodyPr/>
          <a:lstStyle/>
          <a:p>
            <a:pPr algn="ctr"/>
            <a:r>
              <a:rPr lang="en-US" b="1" dirty="0">
                <a:latin typeface="Comic Sans MS" panose="030F0702030302020204" pitchFamily="66" charset="0"/>
              </a:rPr>
              <a:t>Į PAGALBĄ GAMTAI</a:t>
            </a:r>
            <a:endParaRPr lang="lt-LT" b="1" dirty="0">
              <a:latin typeface="Comic Sans MS" panose="030F0702030302020204" pitchFamily="66" charset="0"/>
            </a:endParaRPr>
          </a:p>
        </p:txBody>
      </p:sp>
      <p:sp>
        <p:nvSpPr>
          <p:cNvPr id="4" name="Content Placeholder 3">
            <a:extLst>
              <a:ext uri="{FF2B5EF4-FFF2-40B4-BE49-F238E27FC236}">
                <a16:creationId xmlns:a16="http://schemas.microsoft.com/office/drawing/2014/main" id="{50B19038-D4F6-4969-B8BD-90DB74E39695}"/>
              </a:ext>
            </a:extLst>
          </p:cNvPr>
          <p:cNvSpPr>
            <a:spLocks noGrp="1"/>
          </p:cNvSpPr>
          <p:nvPr>
            <p:ph sz="half" idx="2"/>
          </p:nvPr>
        </p:nvSpPr>
        <p:spPr/>
        <p:txBody>
          <a:bodyPr/>
          <a:lstStyle/>
          <a:p>
            <a:pPr marL="0" indent="0" algn="ctr">
              <a:buNone/>
            </a:pPr>
            <a:r>
              <a:rPr lang="en-US" b="1" dirty="0">
                <a:latin typeface="Comic Sans MS" panose="030F0702030302020204" pitchFamily="66" charset="0"/>
              </a:rPr>
              <a:t>DISKUSIJA</a:t>
            </a:r>
          </a:p>
          <a:p>
            <a:r>
              <a:rPr lang="en-US" b="1" dirty="0">
                <a:latin typeface="Comic Sans MS" panose="030F0702030302020204" pitchFamily="66" charset="0"/>
              </a:rPr>
              <a:t>Kas </a:t>
            </a:r>
            <a:r>
              <a:rPr lang="en-US" b="1" dirty="0" err="1">
                <a:latin typeface="Comic Sans MS" panose="030F0702030302020204" pitchFamily="66" charset="0"/>
              </a:rPr>
              <a:t>pavaizduota</a:t>
            </a:r>
            <a:r>
              <a:rPr lang="en-US" b="1" dirty="0">
                <a:latin typeface="Comic Sans MS" panose="030F0702030302020204" pitchFamily="66" charset="0"/>
              </a:rPr>
              <a:t> </a:t>
            </a:r>
            <a:r>
              <a:rPr lang="en-US" b="1" dirty="0" err="1">
                <a:latin typeface="Comic Sans MS" panose="030F0702030302020204" pitchFamily="66" charset="0"/>
              </a:rPr>
              <a:t>plakate</a:t>
            </a:r>
            <a:r>
              <a:rPr lang="en-US" b="1" dirty="0">
                <a:latin typeface="Comic Sans MS" panose="030F0702030302020204" pitchFamily="66" charset="0"/>
              </a:rPr>
              <a:t>?</a:t>
            </a:r>
          </a:p>
          <a:p>
            <a:r>
              <a:rPr lang="en-US" b="1" dirty="0" err="1">
                <a:latin typeface="Comic Sans MS" panose="030F0702030302020204" pitchFamily="66" charset="0"/>
              </a:rPr>
              <a:t>Ar</a:t>
            </a:r>
            <a:r>
              <a:rPr lang="en-US" b="1" dirty="0">
                <a:latin typeface="Comic Sans MS" panose="030F0702030302020204" pitchFamily="66" charset="0"/>
              </a:rPr>
              <a:t> OPA </a:t>
            </a:r>
            <a:r>
              <a:rPr lang="en-US" b="1" dirty="0" err="1">
                <a:latin typeface="Comic Sans MS" panose="030F0702030302020204" pitchFamily="66" charset="0"/>
              </a:rPr>
              <a:t>ir</a:t>
            </a:r>
            <a:r>
              <a:rPr lang="en-US" b="1" dirty="0">
                <a:latin typeface="Comic Sans MS" panose="030F0702030302020204" pitchFamily="66" charset="0"/>
              </a:rPr>
              <a:t> PA </a:t>
            </a:r>
            <a:r>
              <a:rPr lang="en-US" b="1" dirty="0" err="1">
                <a:latin typeface="Comic Sans MS" panose="030F0702030302020204" pitchFamily="66" charset="0"/>
              </a:rPr>
              <a:t>tinkamai</a:t>
            </a:r>
            <a:r>
              <a:rPr lang="en-US" b="1" dirty="0">
                <a:latin typeface="Comic Sans MS" panose="030F0702030302020204" pitchFamily="66" charset="0"/>
              </a:rPr>
              <a:t> </a:t>
            </a:r>
            <a:r>
              <a:rPr lang="en-US" b="1" dirty="0" err="1">
                <a:latin typeface="Comic Sans MS" panose="030F0702030302020204" pitchFamily="66" charset="0"/>
              </a:rPr>
              <a:t>pasiruošę</a:t>
            </a:r>
            <a:r>
              <a:rPr lang="en-US" b="1" dirty="0">
                <a:latin typeface="Comic Sans MS" panose="030F0702030302020204" pitchFamily="66" charset="0"/>
              </a:rPr>
              <a:t> </a:t>
            </a:r>
            <a:r>
              <a:rPr lang="en-US" b="1" dirty="0" err="1">
                <a:latin typeface="Comic Sans MS" panose="030F0702030302020204" pitchFamily="66" charset="0"/>
              </a:rPr>
              <a:t>talkai</a:t>
            </a:r>
            <a:r>
              <a:rPr lang="en-US" b="1" dirty="0">
                <a:latin typeface="Comic Sans MS" panose="030F0702030302020204" pitchFamily="66" charset="0"/>
              </a:rPr>
              <a:t>( </a:t>
            </a:r>
            <a:r>
              <a:rPr lang="en-US" b="1" dirty="0" err="1">
                <a:latin typeface="Comic Sans MS" panose="030F0702030302020204" pitchFamily="66" charset="0"/>
              </a:rPr>
              <a:t>avalynė</a:t>
            </a:r>
            <a:r>
              <a:rPr lang="en-US" b="1" dirty="0">
                <a:latin typeface="Comic Sans MS" panose="030F0702030302020204" pitchFamily="66" charset="0"/>
              </a:rPr>
              <a:t>, </a:t>
            </a:r>
            <a:r>
              <a:rPr lang="en-US" b="1" dirty="0" err="1">
                <a:latin typeface="Comic Sans MS" panose="030F0702030302020204" pitchFamily="66" charset="0"/>
              </a:rPr>
              <a:t>įrankiai</a:t>
            </a:r>
            <a:r>
              <a:rPr lang="en-US" b="1" dirty="0">
                <a:latin typeface="Comic Sans MS" panose="030F0702030302020204" pitchFamily="66" charset="0"/>
              </a:rPr>
              <a:t>, </a:t>
            </a:r>
            <a:r>
              <a:rPr lang="en-US" b="1" dirty="0" err="1">
                <a:latin typeface="Comic Sans MS" panose="030F0702030302020204" pitchFamily="66" charset="0"/>
              </a:rPr>
              <a:t>drabužiai</a:t>
            </a:r>
            <a:r>
              <a:rPr lang="en-US" b="1" dirty="0">
                <a:latin typeface="Comic Sans MS" panose="030F0702030302020204" pitchFamily="66" charset="0"/>
              </a:rPr>
              <a:t>)?</a:t>
            </a:r>
            <a:endParaRPr lang="lt-LT" b="1" dirty="0">
              <a:latin typeface="Comic Sans MS" panose="030F0702030302020204" pitchFamily="66" charset="0"/>
            </a:endParaRPr>
          </a:p>
        </p:txBody>
      </p:sp>
      <p:pic>
        <p:nvPicPr>
          <p:cNvPr id="5" name="Turinio vietos rezervavimo ženklas 6">
            <a:extLst>
              <a:ext uri="{FF2B5EF4-FFF2-40B4-BE49-F238E27FC236}">
                <a16:creationId xmlns:a16="http://schemas.microsoft.com/office/drawing/2014/main" id="{1AF38D21-4D3C-4C5D-9DEB-72D9ADCC9E77}"/>
              </a:ext>
            </a:extLst>
          </p:cNvPr>
          <p:cNvPicPr>
            <a:picLocks noGrp="1" noChangeAspect="1"/>
          </p:cNvPicPr>
          <p:nvPr>
            <p:ph sz="half" idx="1"/>
          </p:nvPr>
        </p:nvPicPr>
        <p:blipFill>
          <a:blip r:embed="rId2"/>
          <a:stretch>
            <a:fillRect/>
          </a:stretch>
        </p:blipFill>
        <p:spPr>
          <a:xfrm>
            <a:off x="677334" y="2160589"/>
            <a:ext cx="4183062" cy="3880773"/>
          </a:xfrm>
          <a:prstGeom prst="rect">
            <a:avLst/>
          </a:prstGeom>
        </p:spPr>
      </p:pic>
    </p:spTree>
    <p:extLst>
      <p:ext uri="{BB962C8B-B14F-4D97-AF65-F5344CB8AC3E}">
        <p14:creationId xmlns:p14="http://schemas.microsoft.com/office/powerpoint/2010/main" val="1438877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0ACBF3-8270-427E-AC19-41A3E0FEDB62}"/>
              </a:ext>
            </a:extLst>
          </p:cNvPr>
          <p:cNvSpPr>
            <a:spLocks noGrp="1"/>
          </p:cNvSpPr>
          <p:nvPr>
            <p:ph type="title"/>
          </p:nvPr>
        </p:nvSpPr>
        <p:spPr/>
        <p:txBody>
          <a:bodyPr/>
          <a:lstStyle/>
          <a:p>
            <a:pPr algn="ctr"/>
            <a:r>
              <a:rPr lang="en-US" b="1" dirty="0">
                <a:latin typeface="Comic Sans MS" panose="030F0702030302020204" pitchFamily="66" charset="0"/>
              </a:rPr>
              <a:t>SURASKITE SKIRTUMUS</a:t>
            </a:r>
            <a:endParaRPr lang="lt-LT" b="1" dirty="0">
              <a:latin typeface="Comic Sans MS" panose="030F0702030302020204" pitchFamily="66" charset="0"/>
            </a:endParaRPr>
          </a:p>
        </p:txBody>
      </p:sp>
      <p:pic>
        <p:nvPicPr>
          <p:cNvPr id="5" name="Turinio vietos rezervavimo ženklas 8">
            <a:extLst>
              <a:ext uri="{FF2B5EF4-FFF2-40B4-BE49-F238E27FC236}">
                <a16:creationId xmlns:a16="http://schemas.microsoft.com/office/drawing/2014/main" id="{31B7435D-C8E4-45EA-A918-EE831FFE452F}"/>
              </a:ext>
            </a:extLst>
          </p:cNvPr>
          <p:cNvPicPr>
            <a:picLocks noGrp="1" noChangeAspect="1"/>
          </p:cNvPicPr>
          <p:nvPr>
            <p:ph sz="half" idx="1"/>
          </p:nvPr>
        </p:nvPicPr>
        <p:blipFill>
          <a:blip r:embed="rId2"/>
          <a:stretch>
            <a:fillRect/>
          </a:stretch>
        </p:blipFill>
        <p:spPr>
          <a:xfrm>
            <a:off x="677863" y="2263714"/>
            <a:ext cx="4183062" cy="3675184"/>
          </a:xfrm>
          <a:prstGeom prst="rect">
            <a:avLst/>
          </a:prstGeom>
        </p:spPr>
      </p:pic>
      <p:pic>
        <p:nvPicPr>
          <p:cNvPr id="6" name="Turinio vietos rezervavimo ženklas 9">
            <a:extLst>
              <a:ext uri="{FF2B5EF4-FFF2-40B4-BE49-F238E27FC236}">
                <a16:creationId xmlns:a16="http://schemas.microsoft.com/office/drawing/2014/main" id="{CA53F671-FD3A-4667-9C3B-8DCDD2E12A20}"/>
              </a:ext>
            </a:extLst>
          </p:cNvPr>
          <p:cNvPicPr>
            <a:picLocks noGrp="1" noChangeAspect="1"/>
          </p:cNvPicPr>
          <p:nvPr>
            <p:ph sz="half" idx="2"/>
          </p:nvPr>
        </p:nvPicPr>
        <p:blipFill>
          <a:blip r:embed="rId3"/>
          <a:stretch>
            <a:fillRect/>
          </a:stretch>
        </p:blipFill>
        <p:spPr>
          <a:xfrm>
            <a:off x="5472112" y="2305844"/>
            <a:ext cx="4183062" cy="3590925"/>
          </a:xfrm>
          <a:prstGeom prst="rect">
            <a:avLst/>
          </a:prstGeom>
        </p:spPr>
      </p:pic>
    </p:spTree>
    <p:extLst>
      <p:ext uri="{BB962C8B-B14F-4D97-AF65-F5344CB8AC3E}">
        <p14:creationId xmlns:p14="http://schemas.microsoft.com/office/powerpoint/2010/main" val="2342290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30C4F3-3249-4461-AA9E-33205601D02E}"/>
              </a:ext>
            </a:extLst>
          </p:cNvPr>
          <p:cNvSpPr>
            <a:spLocks noGrp="1"/>
          </p:cNvSpPr>
          <p:nvPr>
            <p:ph type="title"/>
          </p:nvPr>
        </p:nvSpPr>
        <p:spPr/>
        <p:txBody>
          <a:bodyPr/>
          <a:lstStyle/>
          <a:p>
            <a:pPr algn="ctr"/>
            <a:r>
              <a:rPr lang="en-US" dirty="0">
                <a:latin typeface="Comic Sans MS" panose="030F0702030302020204" pitchFamily="66" charset="0"/>
              </a:rPr>
              <a:t>SUSIPAŽINKIME-RAIDĖ </a:t>
            </a:r>
            <a:r>
              <a:rPr lang="en-US" dirty="0" err="1">
                <a:latin typeface="Comic Sans MS" panose="030F0702030302020204" pitchFamily="66" charset="0"/>
              </a:rPr>
              <a:t>Šš</a:t>
            </a:r>
            <a:endParaRPr lang="lt-LT" dirty="0">
              <a:latin typeface="Comic Sans MS" panose="030F0702030302020204" pitchFamily="66" charset="0"/>
            </a:endParaRPr>
          </a:p>
        </p:txBody>
      </p:sp>
      <p:sp>
        <p:nvSpPr>
          <p:cNvPr id="4" name="Content Placeholder 3">
            <a:extLst>
              <a:ext uri="{FF2B5EF4-FFF2-40B4-BE49-F238E27FC236}">
                <a16:creationId xmlns:a16="http://schemas.microsoft.com/office/drawing/2014/main" id="{418D8EA0-8182-40E3-9D72-3C36849B8539}"/>
              </a:ext>
            </a:extLst>
          </p:cNvPr>
          <p:cNvSpPr>
            <a:spLocks noGrp="1"/>
          </p:cNvSpPr>
          <p:nvPr>
            <p:ph sz="half" idx="2"/>
          </p:nvPr>
        </p:nvSpPr>
        <p:spPr>
          <a:xfrm>
            <a:off x="5089970" y="1741119"/>
            <a:ext cx="4184034" cy="4300244"/>
          </a:xfrm>
        </p:spPr>
        <p:txBody>
          <a:bodyPr/>
          <a:lstStyle/>
          <a:p>
            <a:pPr>
              <a:buClr>
                <a:srgbClr val="00B050"/>
              </a:buClr>
              <a:buFont typeface="Wingdings" panose="05000000000000000000" pitchFamily="2" charset="2"/>
              <a:buChar char="Ø"/>
            </a:pPr>
            <a:r>
              <a:rPr lang="lt-LT" sz="2400" dirty="0">
                <a:latin typeface="Comic Sans MS" panose="030F0702030302020204" pitchFamily="66" charset="0"/>
              </a:rPr>
              <a:t>Parašykite, iš vielutės išlankstykite, iš žaisliukų sudėliokite, iš Lego sukonstruokite ar kitaip sukurkite savo raidę Š. Būtinai nufotografuokite ir atsiųskite.</a:t>
            </a:r>
          </a:p>
          <a:p>
            <a:pPr>
              <a:buClr>
                <a:srgbClr val="00B050"/>
              </a:buClr>
              <a:buFont typeface="Wingdings" panose="05000000000000000000" pitchFamily="2" charset="2"/>
              <a:buChar char="Ø"/>
            </a:pPr>
            <a:r>
              <a:rPr lang="lt-LT" sz="2400" dirty="0">
                <a:latin typeface="Comic Sans MS" panose="030F0702030302020204" pitchFamily="66" charset="0"/>
              </a:rPr>
              <a:t>O kas būtų, jei virš raidės Š nedėtume varnelės? </a:t>
            </a:r>
          </a:p>
          <a:p>
            <a:endParaRPr lang="lt-LT" dirty="0"/>
          </a:p>
        </p:txBody>
      </p:sp>
      <p:pic>
        <p:nvPicPr>
          <p:cNvPr id="5" name="Turinio vietos rezervavimo ženklas 4">
            <a:extLst>
              <a:ext uri="{FF2B5EF4-FFF2-40B4-BE49-F238E27FC236}">
                <a16:creationId xmlns:a16="http://schemas.microsoft.com/office/drawing/2014/main" id="{98BF364A-3D72-4FB0-A313-57621B52CB48}"/>
              </a:ext>
            </a:extLst>
          </p:cNvPr>
          <p:cNvPicPr>
            <a:picLocks noGrp="1" noChangeAspect="1"/>
          </p:cNvPicPr>
          <p:nvPr>
            <p:ph sz="half" idx="1"/>
          </p:nvPr>
        </p:nvPicPr>
        <p:blipFill>
          <a:blip r:embed="rId2"/>
          <a:stretch>
            <a:fillRect/>
          </a:stretch>
        </p:blipFill>
        <p:spPr>
          <a:xfrm>
            <a:off x="1073944" y="1741118"/>
            <a:ext cx="3390900" cy="4093738"/>
          </a:xfrm>
          <a:prstGeom prst="rect">
            <a:avLst/>
          </a:prstGeom>
        </p:spPr>
      </p:pic>
    </p:spTree>
    <p:extLst>
      <p:ext uri="{BB962C8B-B14F-4D97-AF65-F5344CB8AC3E}">
        <p14:creationId xmlns:p14="http://schemas.microsoft.com/office/powerpoint/2010/main" val="21076767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917588-A15A-4F53-A813-F63A898A9A5B}"/>
              </a:ext>
            </a:extLst>
          </p:cNvPr>
          <p:cNvSpPr>
            <a:spLocks noGrp="1"/>
          </p:cNvSpPr>
          <p:nvPr>
            <p:ph type="title"/>
          </p:nvPr>
        </p:nvSpPr>
        <p:spPr>
          <a:xfrm>
            <a:off x="677334" y="288099"/>
            <a:ext cx="9769374" cy="1872883"/>
          </a:xfrm>
        </p:spPr>
        <p:txBody>
          <a:bodyPr>
            <a:normAutofit fontScale="90000"/>
          </a:bodyPr>
          <a:lstStyle/>
          <a:p>
            <a:r>
              <a:rPr lang="lt-LT" sz="2700" dirty="0">
                <a:solidFill>
                  <a:srgbClr val="00B050"/>
                </a:solidFill>
                <a:latin typeface="Comic Sans MS" panose="030F0702030302020204" pitchFamily="66" charset="0"/>
              </a:rPr>
              <a:t>Kaip vadinami žmonės, kurių darbas yra tvarkyti aplinką, kiemą, kambarius, patalpas? </a:t>
            </a:r>
            <a:br>
              <a:rPr lang="lt-LT" sz="2700" dirty="0">
                <a:solidFill>
                  <a:srgbClr val="00B050"/>
                </a:solidFill>
                <a:latin typeface="Comic Sans MS" panose="030F0702030302020204" pitchFamily="66" charset="0"/>
              </a:rPr>
            </a:br>
            <a:r>
              <a:rPr lang="lt-LT" sz="2700" dirty="0">
                <a:solidFill>
                  <a:srgbClr val="00B050"/>
                </a:solidFill>
                <a:latin typeface="Comic Sans MS" panose="030F0702030302020204" pitchFamily="66" charset="0"/>
              </a:rPr>
              <a:t>(Paaiškinkite, k</a:t>
            </a:r>
            <a:r>
              <a:rPr lang="en-US" sz="2700" dirty="0" err="1">
                <a:solidFill>
                  <a:srgbClr val="00B050"/>
                </a:solidFill>
                <a:latin typeface="Comic Sans MS" panose="030F0702030302020204" pitchFamily="66" charset="0"/>
              </a:rPr>
              <a:t>odėl</a:t>
            </a:r>
            <a:r>
              <a:rPr lang="lt-LT" sz="2700" dirty="0">
                <a:solidFill>
                  <a:srgbClr val="00B050"/>
                </a:solidFill>
                <a:latin typeface="Comic Sans MS" panose="030F0702030302020204" pitchFamily="66" charset="0"/>
              </a:rPr>
              <a:t> šios profesijos žmonės labai svarbūs</a:t>
            </a:r>
            <a:r>
              <a:rPr lang="en-US" sz="2700" dirty="0">
                <a:solidFill>
                  <a:srgbClr val="00B050"/>
                </a:solidFill>
                <a:latin typeface="Comic Sans MS" panose="030F0702030302020204" pitchFamily="66" charset="0"/>
              </a:rPr>
              <a:t>, </a:t>
            </a:r>
            <a:r>
              <a:rPr lang="en-US" sz="2700" dirty="0" err="1">
                <a:solidFill>
                  <a:srgbClr val="00B050"/>
                </a:solidFill>
                <a:latin typeface="Comic Sans MS" panose="030F0702030302020204" pitchFamily="66" charset="0"/>
              </a:rPr>
              <a:t>kodėl</a:t>
            </a:r>
            <a:r>
              <a:rPr lang="lt-LT" sz="2700" dirty="0">
                <a:solidFill>
                  <a:srgbClr val="00B050"/>
                </a:solidFill>
                <a:latin typeface="Comic Sans MS" panose="030F0702030302020204" pitchFamily="66" charset="0"/>
              </a:rPr>
              <a:t> </a:t>
            </a:r>
            <a:br>
              <a:rPr lang="lt-LT" sz="2700" dirty="0">
                <a:solidFill>
                  <a:srgbClr val="00B050"/>
                </a:solidFill>
                <a:latin typeface="Comic Sans MS" panose="030F0702030302020204" pitchFamily="66" charset="0"/>
              </a:rPr>
            </a:br>
            <a:r>
              <a:rPr lang="lt-LT" sz="2700" dirty="0">
                <a:solidFill>
                  <a:srgbClr val="00B050"/>
                </a:solidFill>
                <a:latin typeface="Comic Sans MS" panose="030F0702030302020204" pitchFamily="66" charset="0"/>
              </a:rPr>
              <a:t>jų darbą būtina gerbti ir paaiškinkite, kaip tai galime </a:t>
            </a:r>
            <a:r>
              <a:rPr lang="lt-LT" dirty="0">
                <a:solidFill>
                  <a:srgbClr val="00B050"/>
                </a:solidFill>
                <a:latin typeface="Comic Sans MS" panose="030F0702030302020204" pitchFamily="66" charset="0"/>
              </a:rPr>
              <a:t>padaryti). </a:t>
            </a:r>
            <a:endParaRPr lang="lt-LT" dirty="0"/>
          </a:p>
        </p:txBody>
      </p:sp>
      <p:sp>
        <p:nvSpPr>
          <p:cNvPr id="3" name="Text Placeholder 2">
            <a:extLst>
              <a:ext uri="{FF2B5EF4-FFF2-40B4-BE49-F238E27FC236}">
                <a16:creationId xmlns:a16="http://schemas.microsoft.com/office/drawing/2014/main" id="{39D4FF26-F1D0-49C1-A607-9CB75B5C14FA}"/>
              </a:ext>
            </a:extLst>
          </p:cNvPr>
          <p:cNvSpPr>
            <a:spLocks noGrp="1"/>
          </p:cNvSpPr>
          <p:nvPr>
            <p:ph type="body" idx="1"/>
          </p:nvPr>
        </p:nvSpPr>
        <p:spPr/>
        <p:txBody>
          <a:bodyPr/>
          <a:lstStyle/>
          <a:p>
            <a:pPr algn="ctr"/>
            <a:r>
              <a:rPr lang="en-US" sz="2800" b="1" dirty="0">
                <a:latin typeface="Comic Sans MS" panose="030F0702030302020204" pitchFamily="66" charset="0"/>
              </a:rPr>
              <a:t>KIEMSARGIS</a:t>
            </a:r>
            <a:endParaRPr lang="lt-LT" sz="2800" b="1" dirty="0">
              <a:latin typeface="Comic Sans MS" panose="030F0702030302020204" pitchFamily="66" charset="0"/>
            </a:endParaRPr>
          </a:p>
        </p:txBody>
      </p:sp>
      <p:sp>
        <p:nvSpPr>
          <p:cNvPr id="5" name="Text Placeholder 4">
            <a:extLst>
              <a:ext uri="{FF2B5EF4-FFF2-40B4-BE49-F238E27FC236}">
                <a16:creationId xmlns:a16="http://schemas.microsoft.com/office/drawing/2014/main" id="{68CCB679-493D-4061-A614-CE14A1CD7BB4}"/>
              </a:ext>
            </a:extLst>
          </p:cNvPr>
          <p:cNvSpPr>
            <a:spLocks noGrp="1"/>
          </p:cNvSpPr>
          <p:nvPr>
            <p:ph type="body" sz="quarter" idx="3"/>
          </p:nvPr>
        </p:nvSpPr>
        <p:spPr/>
        <p:txBody>
          <a:bodyPr/>
          <a:lstStyle/>
          <a:p>
            <a:pPr algn="ctr"/>
            <a:r>
              <a:rPr lang="en-US" sz="2800" b="1" dirty="0">
                <a:latin typeface="Comic Sans MS" panose="030F0702030302020204" pitchFamily="66" charset="0"/>
              </a:rPr>
              <a:t>VALYTOJA</a:t>
            </a:r>
            <a:endParaRPr lang="lt-LT" sz="2800" b="1" dirty="0">
              <a:latin typeface="Comic Sans MS" panose="030F0702030302020204" pitchFamily="66" charset="0"/>
            </a:endParaRPr>
          </a:p>
        </p:txBody>
      </p:sp>
      <p:pic>
        <p:nvPicPr>
          <p:cNvPr id="7" name="Turinio vietos rezervavimo ženklas 10">
            <a:extLst>
              <a:ext uri="{FF2B5EF4-FFF2-40B4-BE49-F238E27FC236}">
                <a16:creationId xmlns:a16="http://schemas.microsoft.com/office/drawing/2014/main" id="{7DC2371E-FDAE-487E-B305-2689D25B66CE}"/>
              </a:ext>
            </a:extLst>
          </p:cNvPr>
          <p:cNvPicPr>
            <a:picLocks noGrp="1" noChangeAspect="1"/>
          </p:cNvPicPr>
          <p:nvPr>
            <p:ph sz="half" idx="2"/>
          </p:nvPr>
        </p:nvPicPr>
        <p:blipFill>
          <a:blip r:embed="rId2"/>
          <a:stretch>
            <a:fillRect/>
          </a:stretch>
        </p:blipFill>
        <p:spPr>
          <a:xfrm>
            <a:off x="676275" y="2967827"/>
            <a:ext cx="4184650" cy="3074197"/>
          </a:xfrm>
          <a:prstGeom prst="rect">
            <a:avLst/>
          </a:prstGeom>
        </p:spPr>
      </p:pic>
      <p:pic>
        <p:nvPicPr>
          <p:cNvPr id="8" name="Turinio vietos rezervavimo ženklas 11">
            <a:extLst>
              <a:ext uri="{FF2B5EF4-FFF2-40B4-BE49-F238E27FC236}">
                <a16:creationId xmlns:a16="http://schemas.microsoft.com/office/drawing/2014/main" id="{E4747A35-1428-4B4C-B64E-2262B538A154}"/>
              </a:ext>
            </a:extLst>
          </p:cNvPr>
          <p:cNvPicPr>
            <a:picLocks noGrp="1" noChangeAspect="1"/>
          </p:cNvPicPr>
          <p:nvPr>
            <p:ph sz="quarter" idx="4"/>
          </p:nvPr>
        </p:nvPicPr>
        <p:blipFill>
          <a:blip r:embed="rId3"/>
          <a:stretch>
            <a:fillRect/>
          </a:stretch>
        </p:blipFill>
        <p:spPr>
          <a:xfrm>
            <a:off x="5486400" y="2967827"/>
            <a:ext cx="3787601" cy="3074198"/>
          </a:xfrm>
          <a:prstGeom prst="rect">
            <a:avLst/>
          </a:prstGeom>
        </p:spPr>
      </p:pic>
    </p:spTree>
    <p:extLst>
      <p:ext uri="{BB962C8B-B14F-4D97-AF65-F5344CB8AC3E}">
        <p14:creationId xmlns:p14="http://schemas.microsoft.com/office/powerpoint/2010/main" val="22772986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C9AE48-D38A-463E-B462-E87C2EB38C16}"/>
              </a:ext>
            </a:extLst>
          </p:cNvPr>
          <p:cNvSpPr>
            <a:spLocks noGrp="1"/>
          </p:cNvSpPr>
          <p:nvPr>
            <p:ph type="title"/>
          </p:nvPr>
        </p:nvSpPr>
        <p:spPr>
          <a:xfrm>
            <a:off x="677334" y="609600"/>
            <a:ext cx="8596668" cy="743211"/>
          </a:xfrm>
        </p:spPr>
        <p:txBody>
          <a:bodyPr/>
          <a:lstStyle/>
          <a:p>
            <a:pPr algn="ctr"/>
            <a:r>
              <a:rPr lang="en-US" b="1" dirty="0">
                <a:latin typeface="Comic Sans MS" panose="030F0702030302020204" pitchFamily="66" charset="0"/>
              </a:rPr>
              <a:t>ATLIK UŽDUOTĖLES</a:t>
            </a:r>
            <a:endParaRPr lang="lt-LT" b="1" dirty="0">
              <a:latin typeface="Comic Sans MS" panose="030F0702030302020204" pitchFamily="66" charset="0"/>
            </a:endParaRPr>
          </a:p>
        </p:txBody>
      </p:sp>
      <p:sp>
        <p:nvSpPr>
          <p:cNvPr id="3" name="Text Placeholder 2">
            <a:extLst>
              <a:ext uri="{FF2B5EF4-FFF2-40B4-BE49-F238E27FC236}">
                <a16:creationId xmlns:a16="http://schemas.microsoft.com/office/drawing/2014/main" id="{DE0EB148-D63A-4B82-971B-8C8269BA6FCA}"/>
              </a:ext>
            </a:extLst>
          </p:cNvPr>
          <p:cNvSpPr>
            <a:spLocks noGrp="1"/>
          </p:cNvSpPr>
          <p:nvPr>
            <p:ph type="body" idx="1"/>
          </p:nvPr>
        </p:nvSpPr>
        <p:spPr/>
        <p:txBody>
          <a:bodyPr/>
          <a:lstStyle/>
          <a:p>
            <a:pPr algn="ctr"/>
            <a:r>
              <a:rPr lang="en-US" b="1" dirty="0">
                <a:latin typeface="Comic Sans MS" panose="030F0702030302020204" pitchFamily="66" charset="0"/>
              </a:rPr>
              <a:t>8 UŽDUOTIS</a:t>
            </a:r>
            <a:endParaRPr lang="lt-LT" b="1" dirty="0">
              <a:latin typeface="Comic Sans MS" panose="030F0702030302020204" pitchFamily="66" charset="0"/>
            </a:endParaRPr>
          </a:p>
        </p:txBody>
      </p:sp>
      <p:sp>
        <p:nvSpPr>
          <p:cNvPr id="5" name="Text Placeholder 4">
            <a:extLst>
              <a:ext uri="{FF2B5EF4-FFF2-40B4-BE49-F238E27FC236}">
                <a16:creationId xmlns:a16="http://schemas.microsoft.com/office/drawing/2014/main" id="{F14B070D-8B57-4053-A603-839E5EBADB62}"/>
              </a:ext>
            </a:extLst>
          </p:cNvPr>
          <p:cNvSpPr>
            <a:spLocks noGrp="1"/>
          </p:cNvSpPr>
          <p:nvPr>
            <p:ph type="body" sz="quarter" idx="3"/>
          </p:nvPr>
        </p:nvSpPr>
        <p:spPr/>
        <p:txBody>
          <a:bodyPr/>
          <a:lstStyle/>
          <a:p>
            <a:pPr algn="ctr"/>
            <a:r>
              <a:rPr lang="en-US" b="1" dirty="0">
                <a:latin typeface="Comic Sans MS" panose="030F0702030302020204" pitchFamily="66" charset="0"/>
              </a:rPr>
              <a:t>9 UŽDUOTIS</a:t>
            </a:r>
            <a:endParaRPr lang="lt-LT" b="1" dirty="0">
              <a:latin typeface="Comic Sans MS" panose="030F0702030302020204" pitchFamily="66" charset="0"/>
            </a:endParaRPr>
          </a:p>
        </p:txBody>
      </p:sp>
      <p:pic>
        <p:nvPicPr>
          <p:cNvPr id="7" name="Turinio vietos rezervavimo ženklas 6">
            <a:extLst>
              <a:ext uri="{FF2B5EF4-FFF2-40B4-BE49-F238E27FC236}">
                <a16:creationId xmlns:a16="http://schemas.microsoft.com/office/drawing/2014/main" id="{FCC3AE9C-129B-49B9-BF3E-C701681AF946}"/>
              </a:ext>
            </a:extLst>
          </p:cNvPr>
          <p:cNvPicPr>
            <a:picLocks noGrp="1" noChangeAspect="1"/>
          </p:cNvPicPr>
          <p:nvPr>
            <p:ph sz="half" idx="2"/>
          </p:nvPr>
        </p:nvPicPr>
        <p:blipFill>
          <a:blip r:embed="rId2"/>
          <a:stretch>
            <a:fillRect/>
          </a:stretch>
        </p:blipFill>
        <p:spPr>
          <a:xfrm>
            <a:off x="789140" y="2868460"/>
            <a:ext cx="3509920" cy="3411137"/>
          </a:xfrm>
          <a:prstGeom prst="rect">
            <a:avLst/>
          </a:prstGeom>
        </p:spPr>
      </p:pic>
      <p:pic>
        <p:nvPicPr>
          <p:cNvPr id="8" name="Turinio vietos rezervavimo ženklas 7">
            <a:extLst>
              <a:ext uri="{FF2B5EF4-FFF2-40B4-BE49-F238E27FC236}">
                <a16:creationId xmlns:a16="http://schemas.microsoft.com/office/drawing/2014/main" id="{0FE5052A-9FA5-456C-95AD-F23AE8446C2A}"/>
              </a:ext>
            </a:extLst>
          </p:cNvPr>
          <p:cNvPicPr>
            <a:picLocks noGrp="1" noChangeAspect="1"/>
          </p:cNvPicPr>
          <p:nvPr>
            <p:ph sz="quarter" idx="4"/>
          </p:nvPr>
        </p:nvPicPr>
        <p:blipFill>
          <a:blip r:embed="rId3"/>
          <a:stretch>
            <a:fillRect/>
          </a:stretch>
        </p:blipFill>
        <p:spPr>
          <a:xfrm>
            <a:off x="5812077" y="2837262"/>
            <a:ext cx="3106455" cy="3411137"/>
          </a:xfrm>
          <a:prstGeom prst="rect">
            <a:avLst/>
          </a:prstGeom>
        </p:spPr>
      </p:pic>
    </p:spTree>
    <p:extLst>
      <p:ext uri="{BB962C8B-B14F-4D97-AF65-F5344CB8AC3E}">
        <p14:creationId xmlns:p14="http://schemas.microsoft.com/office/powerpoint/2010/main" val="5953382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6AB07-1B73-483A-AEBB-3383BAEB8488}"/>
              </a:ext>
            </a:extLst>
          </p:cNvPr>
          <p:cNvSpPr>
            <a:spLocks noGrp="1"/>
          </p:cNvSpPr>
          <p:nvPr>
            <p:ph type="title"/>
          </p:nvPr>
        </p:nvSpPr>
        <p:spPr>
          <a:xfrm>
            <a:off x="677334" y="514924"/>
            <a:ext cx="3854528" cy="599892"/>
          </a:xfrm>
        </p:spPr>
        <p:txBody>
          <a:bodyPr>
            <a:normAutofit/>
          </a:bodyPr>
          <a:lstStyle/>
          <a:p>
            <a:pPr algn="ctr"/>
            <a:r>
              <a:rPr lang="en-US" sz="3200" b="1" dirty="0">
                <a:latin typeface="Comic Sans MS" panose="030F0702030302020204" pitchFamily="66" charset="0"/>
              </a:rPr>
              <a:t>TYRIMAS</a:t>
            </a:r>
            <a:endParaRPr lang="lt-LT" sz="3200" b="1" dirty="0">
              <a:latin typeface="Comic Sans MS" panose="030F0702030302020204" pitchFamily="66" charset="0"/>
            </a:endParaRPr>
          </a:p>
        </p:txBody>
      </p:sp>
      <p:sp>
        <p:nvSpPr>
          <p:cNvPr id="3" name="Content Placeholder 2">
            <a:extLst>
              <a:ext uri="{FF2B5EF4-FFF2-40B4-BE49-F238E27FC236}">
                <a16:creationId xmlns:a16="http://schemas.microsoft.com/office/drawing/2014/main" id="{9BBC9861-DF14-476A-BBEA-DF843CB7C762}"/>
              </a:ext>
            </a:extLst>
          </p:cNvPr>
          <p:cNvSpPr>
            <a:spLocks noGrp="1"/>
          </p:cNvSpPr>
          <p:nvPr>
            <p:ph idx="1"/>
          </p:nvPr>
        </p:nvSpPr>
        <p:spPr/>
        <p:txBody>
          <a:bodyPr>
            <a:normAutofit/>
          </a:bodyPr>
          <a:lstStyle/>
          <a:p>
            <a:pPr marL="0" indent="0" algn="ctr">
              <a:buNone/>
            </a:pPr>
            <a:r>
              <a:rPr lang="en-US" sz="2400" b="1" dirty="0">
                <a:latin typeface="Comic Sans MS" panose="030F0702030302020204" pitchFamily="66" charset="0"/>
              </a:rPr>
              <a:t>APTARIMAS</a:t>
            </a:r>
          </a:p>
          <a:p>
            <a:pPr marL="0" indent="0">
              <a:buNone/>
            </a:pPr>
            <a:r>
              <a:rPr lang="en-US" sz="1600" dirty="0" err="1">
                <a:latin typeface="Comic Sans MS" panose="030F0702030302020204" pitchFamily="66" charset="0"/>
              </a:rPr>
              <a:t>Pokalbis</a:t>
            </a:r>
            <a:r>
              <a:rPr lang="en-US" sz="1600" dirty="0">
                <a:latin typeface="Comic Sans MS" panose="030F0702030302020204" pitchFamily="66" charset="0"/>
              </a:rPr>
              <a:t>, </a:t>
            </a:r>
            <a:r>
              <a:rPr lang="en-US" sz="1600" dirty="0" err="1">
                <a:latin typeface="Comic Sans MS" panose="030F0702030302020204" pitchFamily="66" charset="0"/>
              </a:rPr>
              <a:t>kodėl</a:t>
            </a:r>
            <a:r>
              <a:rPr lang="en-US" sz="1600" dirty="0">
                <a:latin typeface="Comic Sans MS" panose="030F0702030302020204" pitchFamily="66" charset="0"/>
              </a:rPr>
              <a:t> </a:t>
            </a:r>
            <a:r>
              <a:rPr lang="en-US" sz="1600" dirty="0" err="1">
                <a:latin typeface="Comic Sans MS" panose="030F0702030302020204" pitchFamily="66" charset="0"/>
              </a:rPr>
              <a:t>rinkti</a:t>
            </a:r>
            <a:r>
              <a:rPr lang="en-US" sz="1600" dirty="0">
                <a:latin typeface="Comic Sans MS" panose="030F0702030302020204" pitchFamily="66" charset="0"/>
              </a:rPr>
              <a:t> </a:t>
            </a:r>
            <a:r>
              <a:rPr lang="en-US" sz="1600" dirty="0" err="1">
                <a:latin typeface="Comic Sans MS" panose="030F0702030302020204" pitchFamily="66" charset="0"/>
              </a:rPr>
              <a:t>šiukšlių</a:t>
            </a:r>
            <a:r>
              <a:rPr lang="en-US" sz="1600" dirty="0">
                <a:latin typeface="Comic Sans MS" panose="030F0702030302020204" pitchFamily="66" charset="0"/>
              </a:rPr>
              <a:t> </a:t>
            </a:r>
            <a:r>
              <a:rPr lang="en-US" sz="1600" dirty="0" err="1">
                <a:latin typeface="Comic Sans MS" panose="030F0702030302020204" pitchFamily="66" charset="0"/>
              </a:rPr>
              <a:t>negalima</a:t>
            </a:r>
            <a:r>
              <a:rPr lang="en-US" sz="1600" dirty="0">
                <a:latin typeface="Comic Sans MS" panose="030F0702030302020204" pitchFamily="66" charset="0"/>
              </a:rPr>
              <a:t> be </a:t>
            </a:r>
            <a:r>
              <a:rPr lang="en-US" sz="1600" dirty="0" err="1">
                <a:latin typeface="Comic Sans MS" panose="030F0702030302020204" pitchFamily="66" charset="0"/>
              </a:rPr>
              <a:t>specialių</a:t>
            </a:r>
            <a:r>
              <a:rPr lang="en-US" sz="1600" dirty="0">
                <a:latin typeface="Comic Sans MS" panose="030F0702030302020204" pitchFamily="66" charset="0"/>
              </a:rPr>
              <a:t> </a:t>
            </a:r>
            <a:r>
              <a:rPr lang="en-US" sz="1600" dirty="0" err="1">
                <a:latin typeface="Comic Sans MS" panose="030F0702030302020204" pitchFamily="66" charset="0"/>
              </a:rPr>
              <a:t>pirštinių</a:t>
            </a:r>
            <a:r>
              <a:rPr lang="en-US" sz="1600" dirty="0">
                <a:latin typeface="Comic Sans MS" panose="030F0702030302020204" pitchFamily="66" charset="0"/>
              </a:rPr>
              <a:t>. </a:t>
            </a:r>
            <a:r>
              <a:rPr lang="en-US" sz="1600" dirty="0" err="1">
                <a:latin typeface="Comic Sans MS" panose="030F0702030302020204" pitchFamily="66" charset="0"/>
              </a:rPr>
              <a:t>Vaikai</a:t>
            </a:r>
            <a:r>
              <a:rPr lang="en-US" sz="1600" dirty="0">
                <a:latin typeface="Comic Sans MS" panose="030F0702030302020204" pitchFamily="66" charset="0"/>
              </a:rPr>
              <a:t> </a:t>
            </a:r>
            <a:r>
              <a:rPr lang="en-US" sz="1600" dirty="0" err="1">
                <a:latin typeface="Comic Sans MS" panose="030F0702030302020204" pitchFamily="66" charset="0"/>
              </a:rPr>
              <a:t>turi</a:t>
            </a:r>
            <a:r>
              <a:rPr lang="en-US" sz="1600" dirty="0">
                <a:latin typeface="Comic Sans MS" panose="030F0702030302020204" pitchFamily="66" charset="0"/>
              </a:rPr>
              <a:t> </a:t>
            </a:r>
            <a:r>
              <a:rPr lang="en-US" sz="1600" dirty="0" err="1">
                <a:latin typeface="Comic Sans MS" panose="030F0702030302020204" pitchFamily="66" charset="0"/>
              </a:rPr>
              <a:t>suprasti</a:t>
            </a:r>
            <a:r>
              <a:rPr lang="en-US" sz="1600" dirty="0">
                <a:latin typeface="Comic Sans MS" panose="030F0702030302020204" pitchFamily="66" charset="0"/>
              </a:rPr>
              <a:t>, </a:t>
            </a:r>
            <a:r>
              <a:rPr lang="en-US" sz="1600" dirty="0" err="1">
                <a:latin typeface="Comic Sans MS" panose="030F0702030302020204" pitchFamily="66" charset="0"/>
              </a:rPr>
              <a:t>kad</a:t>
            </a:r>
            <a:r>
              <a:rPr lang="en-US" sz="1600" dirty="0">
                <a:latin typeface="Comic Sans MS" panose="030F0702030302020204" pitchFamily="66" charset="0"/>
              </a:rPr>
              <a:t> </a:t>
            </a:r>
            <a:r>
              <a:rPr lang="en-US" sz="1600" dirty="0" err="1">
                <a:latin typeface="Comic Sans MS" panose="030F0702030302020204" pitchFamily="66" charset="0"/>
              </a:rPr>
              <a:t>darbo</a:t>
            </a:r>
            <a:r>
              <a:rPr lang="en-US" sz="1600" dirty="0">
                <a:latin typeface="Comic Sans MS" panose="030F0702030302020204" pitchFamily="66" charset="0"/>
              </a:rPr>
              <a:t> </a:t>
            </a:r>
            <a:r>
              <a:rPr lang="en-US" sz="1600" dirty="0" err="1">
                <a:latin typeface="Comic Sans MS" panose="030F0702030302020204" pitchFamily="66" charset="0"/>
              </a:rPr>
              <a:t>drabužiai</a:t>
            </a:r>
            <a:r>
              <a:rPr lang="en-US" sz="1600" dirty="0">
                <a:latin typeface="Comic Sans MS" panose="030F0702030302020204" pitchFamily="66" charset="0"/>
              </a:rPr>
              <a:t> </a:t>
            </a:r>
            <a:r>
              <a:rPr lang="en-US" sz="1600" dirty="0" err="1">
                <a:latin typeface="Comic Sans MS" panose="030F0702030302020204" pitchFamily="66" charset="0"/>
              </a:rPr>
              <a:t>yra</a:t>
            </a:r>
            <a:r>
              <a:rPr lang="en-US" sz="1600" dirty="0">
                <a:latin typeface="Comic Sans MS" panose="030F0702030302020204" pitchFamily="66" charset="0"/>
              </a:rPr>
              <a:t> </a:t>
            </a:r>
            <a:r>
              <a:rPr lang="en-US" sz="1600" dirty="0" err="1">
                <a:latin typeface="Comic Sans MS" panose="030F0702030302020204" pitchFamily="66" charset="0"/>
              </a:rPr>
              <a:t>apsauga</a:t>
            </a:r>
            <a:r>
              <a:rPr lang="en-US" sz="1600" dirty="0">
                <a:latin typeface="Comic Sans MS" panose="030F0702030302020204" pitchFamily="66" charset="0"/>
              </a:rPr>
              <a:t> </a:t>
            </a:r>
            <a:r>
              <a:rPr lang="en-US" sz="1600" dirty="0" err="1">
                <a:latin typeface="Comic Sans MS" panose="030F0702030302020204" pitchFamily="66" charset="0"/>
              </a:rPr>
              <a:t>ir</a:t>
            </a:r>
            <a:r>
              <a:rPr lang="en-US" sz="1600" dirty="0">
                <a:latin typeface="Comic Sans MS" panose="030F0702030302020204" pitchFamily="66" charset="0"/>
              </a:rPr>
              <a:t> </a:t>
            </a:r>
            <a:r>
              <a:rPr lang="en-US" sz="1600" dirty="0" err="1">
                <a:latin typeface="Comic Sans MS" panose="030F0702030302020204" pitchFamily="66" charset="0"/>
              </a:rPr>
              <a:t>jie</a:t>
            </a:r>
            <a:r>
              <a:rPr lang="en-US" sz="1600" dirty="0">
                <a:latin typeface="Comic Sans MS" panose="030F0702030302020204" pitchFamily="66" charset="0"/>
              </a:rPr>
              <a:t> </a:t>
            </a:r>
            <a:r>
              <a:rPr lang="en-US" sz="1600" dirty="0" err="1">
                <a:latin typeface="Comic Sans MS" panose="030F0702030302020204" pitchFamily="66" charset="0"/>
              </a:rPr>
              <a:t>turi</a:t>
            </a:r>
            <a:r>
              <a:rPr lang="en-US" sz="1600" dirty="0">
                <a:latin typeface="Comic Sans MS" panose="030F0702030302020204" pitchFamily="66" charset="0"/>
              </a:rPr>
              <a:t> </a:t>
            </a:r>
            <a:r>
              <a:rPr lang="en-US" sz="1600" dirty="0" err="1">
                <a:latin typeface="Comic Sans MS" panose="030F0702030302020204" pitchFamily="66" charset="0"/>
              </a:rPr>
              <a:t>būti</a:t>
            </a:r>
            <a:r>
              <a:rPr lang="en-US" sz="1600" dirty="0">
                <a:latin typeface="Comic Sans MS" panose="030F0702030302020204" pitchFamily="66" charset="0"/>
              </a:rPr>
              <a:t> </a:t>
            </a:r>
            <a:r>
              <a:rPr lang="en-US" sz="1600" dirty="0" err="1">
                <a:latin typeface="Comic Sans MS" panose="030F0702030302020204" pitchFamily="66" charset="0"/>
              </a:rPr>
              <a:t>patogūs</a:t>
            </a:r>
            <a:r>
              <a:rPr lang="en-US" sz="1600" dirty="0">
                <a:latin typeface="Comic Sans MS" panose="030F0702030302020204" pitchFamily="66" charset="0"/>
              </a:rPr>
              <a:t>.</a:t>
            </a:r>
          </a:p>
          <a:p>
            <a:pPr marL="0" indent="0">
              <a:buNone/>
            </a:pPr>
            <a:endParaRPr lang="lt-LT" sz="1600" dirty="0">
              <a:latin typeface="Comic Sans MS" panose="030F0702030302020204" pitchFamily="66" charset="0"/>
            </a:endParaRPr>
          </a:p>
        </p:txBody>
      </p:sp>
      <p:sp>
        <p:nvSpPr>
          <p:cNvPr id="4" name="Text Placeholder 3">
            <a:extLst>
              <a:ext uri="{FF2B5EF4-FFF2-40B4-BE49-F238E27FC236}">
                <a16:creationId xmlns:a16="http://schemas.microsoft.com/office/drawing/2014/main" id="{FDC152BE-CA51-4B93-A8B3-B96426C10DE3}"/>
              </a:ext>
            </a:extLst>
          </p:cNvPr>
          <p:cNvSpPr>
            <a:spLocks noGrp="1"/>
          </p:cNvSpPr>
          <p:nvPr>
            <p:ph type="body" sz="half" idx="2"/>
          </p:nvPr>
        </p:nvSpPr>
        <p:spPr>
          <a:xfrm>
            <a:off x="677334" y="1114816"/>
            <a:ext cx="3854528" cy="4926545"/>
          </a:xfrm>
        </p:spPr>
        <p:txBody>
          <a:bodyPr>
            <a:normAutofit/>
          </a:bodyPr>
          <a:lstStyle/>
          <a:p>
            <a:r>
              <a:rPr lang="en-US" sz="1800" b="1" dirty="0">
                <a:latin typeface="Comic Sans MS" panose="030F0702030302020204" pitchFamily="66" charset="0"/>
              </a:rPr>
              <a:t>REIKĖS</a:t>
            </a:r>
            <a:r>
              <a:rPr lang="en-US" sz="1800" dirty="0">
                <a:latin typeface="Comic Sans MS" panose="030F0702030302020204" pitchFamily="66" charset="0"/>
              </a:rPr>
              <a:t>:PIRŠTINIŲ( GUMINĖS, KUMŠTINĖS),  2LĖKŠČIŲ, DEGTUKŲ AR KITOKIŲ SMULKIŲ DAIKTŲ, SMELIO LAIKRODŽIO AR KITO MATAVIMO PRIETAISO.</a:t>
            </a:r>
          </a:p>
          <a:p>
            <a:r>
              <a:rPr lang="en-US" sz="1800" b="1" dirty="0">
                <a:latin typeface="Comic Sans MS" panose="030F0702030302020204" pitchFamily="66" charset="0"/>
              </a:rPr>
              <a:t>UŽDUOTIS:</a:t>
            </a:r>
          </a:p>
          <a:p>
            <a:r>
              <a:rPr lang="en-US" sz="1800" dirty="0">
                <a:latin typeface="Comic Sans MS" panose="030F0702030302020204" pitchFamily="66" charset="0"/>
              </a:rPr>
              <a:t>IŠ PILNOS LĖKŠTĖS( DEGTUKŲ, ŽIRNIŲ…) REIKĖS SU PIRŠTINĖMIS IMANT PO VIENĄ DAIKTĄ PERDĖTI Į TUŠČIĄ LĖKŠTĘ PER 20-30 SEK.</a:t>
            </a:r>
          </a:p>
          <a:p>
            <a:r>
              <a:rPr lang="en-US" sz="1800" dirty="0">
                <a:latin typeface="Comic Sans MS" panose="030F0702030302020204" pitchFamily="66" charset="0"/>
              </a:rPr>
              <a:t>SU KURIOMIS PIRŠTINĖMIS SEKĖSI ATLIKTI ŠĮ DARBĄ GERIAU? </a:t>
            </a:r>
            <a:r>
              <a:rPr lang="en-US" sz="1800" b="1" dirty="0">
                <a:latin typeface="Comic Sans MS" panose="030F0702030302020204" pitchFamily="66" charset="0"/>
              </a:rPr>
              <a:t>KODĖL?</a:t>
            </a:r>
          </a:p>
          <a:p>
            <a:endParaRPr lang="lt-LT" sz="1800" dirty="0">
              <a:latin typeface="Comic Sans MS" panose="030F0702030302020204" pitchFamily="66" charset="0"/>
            </a:endParaRPr>
          </a:p>
        </p:txBody>
      </p:sp>
      <p:pic>
        <p:nvPicPr>
          <p:cNvPr id="1026" name="Picture 2" descr="Kaip išmokyti vaikus rūšiuoti šiukšles?">
            <a:extLst>
              <a:ext uri="{FF2B5EF4-FFF2-40B4-BE49-F238E27FC236}">
                <a16:creationId xmlns:a16="http://schemas.microsoft.com/office/drawing/2014/main" id="{EDF493AA-9494-4CB0-BFDE-0045CF3A4E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60100" y="2116899"/>
            <a:ext cx="4108536" cy="38204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41308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34B3AF-482F-42A8-88E0-B07DDC669B5A}"/>
              </a:ext>
            </a:extLst>
          </p:cNvPr>
          <p:cNvSpPr>
            <a:spLocks noGrp="1"/>
          </p:cNvSpPr>
          <p:nvPr>
            <p:ph type="title"/>
          </p:nvPr>
        </p:nvSpPr>
        <p:spPr/>
        <p:txBody>
          <a:bodyPr/>
          <a:lstStyle/>
          <a:p>
            <a:pPr algn="ctr"/>
            <a:r>
              <a:rPr lang="en-US" b="1" dirty="0">
                <a:latin typeface="Comic Sans MS" panose="030F0702030302020204" pitchFamily="66" charset="0"/>
              </a:rPr>
              <a:t>ANTRADIENIS</a:t>
            </a:r>
            <a:endParaRPr lang="lt-LT" b="1" dirty="0">
              <a:latin typeface="Comic Sans MS" panose="030F0702030302020204" pitchFamily="66" charset="0"/>
            </a:endParaRPr>
          </a:p>
        </p:txBody>
      </p:sp>
      <p:pic>
        <p:nvPicPr>
          <p:cNvPr id="5" name="Content Placeholder 4">
            <a:extLst>
              <a:ext uri="{FF2B5EF4-FFF2-40B4-BE49-F238E27FC236}">
                <a16:creationId xmlns:a16="http://schemas.microsoft.com/office/drawing/2014/main" id="{1B7B346C-298B-427A-A73C-5E62F93D208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931090" y="1930400"/>
            <a:ext cx="4434214" cy="3606104"/>
          </a:xfrm>
        </p:spPr>
      </p:pic>
    </p:spTree>
    <p:extLst>
      <p:ext uri="{BB962C8B-B14F-4D97-AF65-F5344CB8AC3E}">
        <p14:creationId xmlns:p14="http://schemas.microsoft.com/office/powerpoint/2010/main" val="14590041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36FD8C-348D-4264-BFF5-677364D1DE0C}"/>
              </a:ext>
            </a:extLst>
          </p:cNvPr>
          <p:cNvSpPr>
            <a:spLocks noGrp="1"/>
          </p:cNvSpPr>
          <p:nvPr>
            <p:ph type="title"/>
          </p:nvPr>
        </p:nvSpPr>
        <p:spPr/>
        <p:txBody>
          <a:bodyPr>
            <a:normAutofit fontScale="90000"/>
          </a:bodyPr>
          <a:lstStyle/>
          <a:p>
            <a:r>
              <a:rPr lang="en-US" sz="2800" b="1" dirty="0" err="1">
                <a:latin typeface="Comic Sans MS" panose="030F0702030302020204" pitchFamily="66" charset="0"/>
              </a:rPr>
              <a:t>Prisimename</a:t>
            </a:r>
            <a:r>
              <a:rPr lang="en-US" sz="2800" b="1" dirty="0">
                <a:latin typeface="Comic Sans MS" panose="030F0702030302020204" pitchFamily="66" charset="0"/>
              </a:rPr>
              <a:t> </a:t>
            </a:r>
            <a:r>
              <a:rPr lang="en-US" sz="2800" b="1" dirty="0" err="1">
                <a:latin typeface="Comic Sans MS" panose="030F0702030302020204" pitchFamily="66" charset="0"/>
              </a:rPr>
              <a:t>gamtos</a:t>
            </a:r>
            <a:r>
              <a:rPr lang="en-US" sz="2800" b="1" dirty="0">
                <a:latin typeface="Comic Sans MS" panose="030F0702030302020204" pitchFamily="66" charset="0"/>
              </a:rPr>
              <a:t> </a:t>
            </a:r>
            <a:r>
              <a:rPr lang="en-US" sz="2800" b="1" dirty="0" err="1">
                <a:latin typeface="Comic Sans MS" panose="030F0702030302020204" pitchFamily="66" charset="0"/>
              </a:rPr>
              <a:t>laišką</a:t>
            </a:r>
            <a:r>
              <a:rPr lang="en-US" sz="2800" b="1" dirty="0">
                <a:latin typeface="Comic Sans MS" panose="030F0702030302020204" pitchFamily="66" charset="0"/>
              </a:rPr>
              <a:t>? </a:t>
            </a:r>
            <a:r>
              <a:rPr lang="en-US" sz="2800" b="1" dirty="0" err="1">
                <a:latin typeface="Comic Sans MS" panose="030F0702030302020204" pitchFamily="66" charset="0"/>
              </a:rPr>
              <a:t>Plakate</a:t>
            </a:r>
            <a:r>
              <a:rPr lang="en-US" sz="2800" b="1" dirty="0">
                <a:latin typeface="Comic Sans MS" panose="030F0702030302020204" pitchFamily="66" charset="0"/>
              </a:rPr>
              <a:t> </a:t>
            </a:r>
            <a:r>
              <a:rPr lang="en-US" sz="2800" b="1" dirty="0" err="1">
                <a:latin typeface="Comic Sans MS" panose="030F0702030302020204" pitchFamily="66" charset="0"/>
              </a:rPr>
              <a:t>ieškome</a:t>
            </a:r>
            <a:r>
              <a:rPr lang="en-US" sz="2800" b="1" dirty="0">
                <a:latin typeface="Comic Sans MS" panose="030F0702030302020204" pitchFamily="66" charset="0"/>
              </a:rPr>
              <a:t> </a:t>
            </a:r>
            <a:r>
              <a:rPr lang="en-US" sz="2800" b="1" dirty="0" err="1">
                <a:latin typeface="Comic Sans MS" panose="030F0702030302020204" pitchFamily="66" charset="0"/>
              </a:rPr>
              <a:t>tos</a:t>
            </a:r>
            <a:r>
              <a:rPr lang="en-US" sz="2800" b="1" dirty="0">
                <a:latin typeface="Comic Sans MS" panose="030F0702030302020204" pitchFamily="66" charset="0"/>
              </a:rPr>
              <a:t> </a:t>
            </a:r>
            <a:r>
              <a:rPr lang="en-US" sz="2800" b="1" dirty="0" err="1">
                <a:latin typeface="Comic Sans MS" panose="030F0702030302020204" pitchFamily="66" charset="0"/>
              </a:rPr>
              <a:t>vietos</a:t>
            </a:r>
            <a:r>
              <a:rPr lang="en-US" sz="2800" b="1" dirty="0">
                <a:latin typeface="Comic Sans MS" panose="030F0702030302020204" pitchFamily="66" charset="0"/>
              </a:rPr>
              <a:t> </a:t>
            </a:r>
            <a:r>
              <a:rPr lang="en-US" sz="2800" b="1" dirty="0" err="1">
                <a:latin typeface="Comic Sans MS" panose="030F0702030302020204" pitchFamily="66" charset="0"/>
              </a:rPr>
              <a:t>iš</a:t>
            </a:r>
            <a:r>
              <a:rPr lang="en-US" sz="2800" b="1" dirty="0">
                <a:latin typeface="Comic Sans MS" panose="030F0702030302020204" pitchFamily="66" charset="0"/>
              </a:rPr>
              <a:t> </a:t>
            </a:r>
            <a:r>
              <a:rPr lang="en-US" sz="2800" b="1" dirty="0" err="1">
                <a:latin typeface="Comic Sans MS" panose="030F0702030302020204" pitchFamily="66" charset="0"/>
              </a:rPr>
              <a:t>kurios</a:t>
            </a:r>
            <a:r>
              <a:rPr lang="en-US" sz="2800" b="1" dirty="0">
                <a:latin typeface="Comic Sans MS" panose="030F0702030302020204" pitchFamily="66" charset="0"/>
              </a:rPr>
              <a:t> </a:t>
            </a:r>
            <a:r>
              <a:rPr lang="en-US" sz="2800" b="1" dirty="0" err="1">
                <a:latin typeface="Comic Sans MS" panose="030F0702030302020204" pitchFamily="66" charset="0"/>
              </a:rPr>
              <a:t>jisai</a:t>
            </a:r>
            <a:r>
              <a:rPr lang="en-US" sz="2800" b="1" dirty="0">
                <a:latin typeface="Comic Sans MS" panose="030F0702030302020204" pitchFamily="66" charset="0"/>
              </a:rPr>
              <a:t> gal</a:t>
            </a:r>
            <a:r>
              <a:rPr lang="lt-LT" sz="2800" b="1" dirty="0">
                <a:latin typeface="Comic Sans MS" panose="030F0702030302020204" pitchFamily="66" charset="0"/>
              </a:rPr>
              <a:t>ė</a:t>
            </a:r>
            <a:r>
              <a:rPr lang="en-US" sz="2800" b="1" dirty="0">
                <a:latin typeface="Comic Sans MS" panose="030F0702030302020204" pitchFamily="66" charset="0"/>
              </a:rPr>
              <a:t>jo </a:t>
            </a:r>
            <a:r>
              <a:rPr lang="en-US" sz="2800" b="1" dirty="0" err="1">
                <a:latin typeface="Comic Sans MS" panose="030F0702030302020204" pitchFamily="66" charset="0"/>
              </a:rPr>
              <a:t>būti</a:t>
            </a:r>
            <a:r>
              <a:rPr lang="en-US" sz="2800" b="1" dirty="0">
                <a:latin typeface="Comic Sans MS" panose="030F0702030302020204" pitchFamily="66" charset="0"/>
              </a:rPr>
              <a:t> </a:t>
            </a:r>
            <a:r>
              <a:rPr lang="en-US" sz="2800" b="1" dirty="0" err="1">
                <a:latin typeface="Comic Sans MS" panose="030F0702030302020204" pitchFamily="66" charset="0"/>
              </a:rPr>
              <a:t>išsi</a:t>
            </a:r>
            <a:r>
              <a:rPr lang="lt-LT" sz="2800" b="1" dirty="0">
                <a:latin typeface="Comic Sans MS" panose="030F0702030302020204" pitchFamily="66" charset="0"/>
              </a:rPr>
              <a:t>ų</a:t>
            </a:r>
            <a:r>
              <a:rPr lang="en-US" sz="2800" b="1" dirty="0" err="1">
                <a:latin typeface="Comic Sans MS" panose="030F0702030302020204" pitchFamily="66" charset="0"/>
              </a:rPr>
              <a:t>stas</a:t>
            </a:r>
            <a:r>
              <a:rPr lang="en-US" sz="2800" b="1" dirty="0">
                <a:latin typeface="Comic Sans MS" panose="030F0702030302020204" pitchFamily="66" charset="0"/>
              </a:rPr>
              <a:t>? </a:t>
            </a:r>
            <a:r>
              <a:rPr lang="en-US" sz="2800" b="1" dirty="0" err="1">
                <a:latin typeface="Comic Sans MS" panose="030F0702030302020204" pitchFamily="66" charset="0"/>
              </a:rPr>
              <a:t>Prisimename</a:t>
            </a:r>
            <a:r>
              <a:rPr lang="en-US" sz="2800" b="1" dirty="0">
                <a:latin typeface="Comic Sans MS" panose="030F0702030302020204" pitchFamily="66" charset="0"/>
              </a:rPr>
              <a:t>, kas </a:t>
            </a:r>
            <a:r>
              <a:rPr lang="en-US" sz="2800" b="1" dirty="0" err="1">
                <a:latin typeface="Comic Sans MS" panose="030F0702030302020204" pitchFamily="66" charset="0"/>
              </a:rPr>
              <a:t>jį</a:t>
            </a:r>
            <a:r>
              <a:rPr lang="en-US" sz="2800" b="1" dirty="0">
                <a:latin typeface="Comic Sans MS" panose="030F0702030302020204" pitchFamily="66" charset="0"/>
              </a:rPr>
              <a:t> </a:t>
            </a:r>
            <a:r>
              <a:rPr lang="en-US" sz="2800" b="1" dirty="0" err="1">
                <a:latin typeface="Comic Sans MS" panose="030F0702030302020204" pitchFamily="66" charset="0"/>
              </a:rPr>
              <a:t>paraš</a:t>
            </a:r>
            <a:r>
              <a:rPr lang="lt-LT" sz="2800" b="1" dirty="0">
                <a:latin typeface="Comic Sans MS" panose="030F0702030302020204" pitchFamily="66" charset="0"/>
              </a:rPr>
              <a:t>ė</a:t>
            </a:r>
            <a:r>
              <a:rPr lang="en-US" sz="2800" b="1" dirty="0">
                <a:latin typeface="Comic Sans MS" panose="030F0702030302020204" pitchFamily="66" charset="0"/>
              </a:rPr>
              <a:t>?( </a:t>
            </a:r>
            <a:r>
              <a:rPr lang="en-US" sz="2800" b="1" dirty="0" err="1">
                <a:latin typeface="Comic Sans MS" panose="030F0702030302020204" pitchFamily="66" charset="0"/>
              </a:rPr>
              <a:t>pieva</a:t>
            </a:r>
            <a:r>
              <a:rPr lang="en-US" sz="2800" b="1" dirty="0">
                <a:latin typeface="Comic Sans MS" panose="030F0702030302020204" pitchFamily="66" charset="0"/>
              </a:rPr>
              <a:t>, </a:t>
            </a:r>
            <a:r>
              <a:rPr lang="en-US" sz="2800" b="1" dirty="0" err="1">
                <a:latin typeface="Comic Sans MS" panose="030F0702030302020204" pitchFamily="66" charset="0"/>
              </a:rPr>
              <a:t>upelis</a:t>
            </a:r>
            <a:r>
              <a:rPr lang="en-US" sz="2800" b="1" dirty="0">
                <a:latin typeface="Comic Sans MS" panose="030F0702030302020204" pitchFamily="66" charset="0"/>
              </a:rPr>
              <a:t>…)</a:t>
            </a:r>
            <a:endParaRPr lang="lt-LT" sz="2800" b="1" dirty="0">
              <a:latin typeface="Comic Sans MS" panose="030F0702030302020204" pitchFamily="66" charset="0"/>
            </a:endParaRPr>
          </a:p>
        </p:txBody>
      </p:sp>
      <p:sp>
        <p:nvSpPr>
          <p:cNvPr id="4" name="Content Placeholder 3">
            <a:extLst>
              <a:ext uri="{FF2B5EF4-FFF2-40B4-BE49-F238E27FC236}">
                <a16:creationId xmlns:a16="http://schemas.microsoft.com/office/drawing/2014/main" id="{180ECCA9-3466-4B31-9898-84814B4EEEA5}"/>
              </a:ext>
            </a:extLst>
          </p:cNvPr>
          <p:cNvSpPr>
            <a:spLocks noGrp="1"/>
          </p:cNvSpPr>
          <p:nvPr>
            <p:ph sz="half" idx="2"/>
          </p:nvPr>
        </p:nvSpPr>
        <p:spPr/>
        <p:txBody>
          <a:bodyPr/>
          <a:lstStyle/>
          <a:p>
            <a:pPr marL="0" indent="0">
              <a:buNone/>
            </a:pPr>
            <a:endParaRPr lang="lt-LT" dirty="0"/>
          </a:p>
        </p:txBody>
      </p:sp>
      <p:pic>
        <p:nvPicPr>
          <p:cNvPr id="5" name="Turinio vietos rezervavimo ženklas 8">
            <a:extLst>
              <a:ext uri="{FF2B5EF4-FFF2-40B4-BE49-F238E27FC236}">
                <a16:creationId xmlns:a16="http://schemas.microsoft.com/office/drawing/2014/main" id="{C4B9294C-221F-4A54-A549-E0B277A613A0}"/>
              </a:ext>
            </a:extLst>
          </p:cNvPr>
          <p:cNvPicPr>
            <a:picLocks noGrp="1" noChangeAspect="1"/>
          </p:cNvPicPr>
          <p:nvPr>
            <p:ph sz="half" idx="1"/>
          </p:nvPr>
        </p:nvPicPr>
        <p:blipFill>
          <a:blip r:embed="rId2"/>
          <a:stretch>
            <a:fillRect/>
          </a:stretch>
        </p:blipFill>
        <p:spPr>
          <a:xfrm>
            <a:off x="677863" y="2160589"/>
            <a:ext cx="8716658" cy="3880773"/>
          </a:xfrm>
          <a:prstGeom prst="rect">
            <a:avLst/>
          </a:prstGeom>
        </p:spPr>
      </p:pic>
    </p:spTree>
    <p:extLst>
      <p:ext uri="{BB962C8B-B14F-4D97-AF65-F5344CB8AC3E}">
        <p14:creationId xmlns:p14="http://schemas.microsoft.com/office/powerpoint/2010/main" val="1580443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5808DC-CB74-4A2F-B313-9AD1DB02CE92}"/>
              </a:ext>
            </a:extLst>
          </p:cNvPr>
          <p:cNvSpPr>
            <a:spLocks noGrp="1"/>
          </p:cNvSpPr>
          <p:nvPr>
            <p:ph type="title"/>
          </p:nvPr>
        </p:nvSpPr>
        <p:spPr>
          <a:xfrm>
            <a:off x="677333" y="675603"/>
            <a:ext cx="4470863" cy="1290983"/>
          </a:xfrm>
        </p:spPr>
        <p:txBody>
          <a:bodyPr>
            <a:normAutofit fontScale="90000"/>
          </a:bodyPr>
          <a:lstStyle/>
          <a:p>
            <a:r>
              <a:rPr lang="en-US" b="1" dirty="0">
                <a:latin typeface="Comic Sans MS" panose="030F0702030302020204" pitchFamily="66" charset="0"/>
              </a:rPr>
              <a:t>SUTVARKYSIM PIEVĄ ŽALIĄ,</a:t>
            </a:r>
            <a:br>
              <a:rPr lang="en-US" b="1" dirty="0">
                <a:latin typeface="Comic Sans MS" panose="030F0702030302020204" pitchFamily="66" charset="0"/>
              </a:rPr>
            </a:br>
            <a:r>
              <a:rPr lang="en-US" b="1" dirty="0">
                <a:latin typeface="Comic Sans MS" panose="030F0702030302020204" pitchFamily="66" charset="0"/>
              </a:rPr>
              <a:t>IŠVALYSIME UPELĮ.</a:t>
            </a:r>
            <a:br>
              <a:rPr lang="en-US" b="1" dirty="0">
                <a:latin typeface="Comic Sans MS" panose="030F0702030302020204" pitchFamily="66" charset="0"/>
              </a:rPr>
            </a:br>
            <a:r>
              <a:rPr lang="en-US" b="1" dirty="0">
                <a:latin typeface="Comic Sans MS" panose="030F0702030302020204" pitchFamily="66" charset="0"/>
              </a:rPr>
              <a:t>LABAS RYTAS, MIELA GAMTA!</a:t>
            </a:r>
            <a:br>
              <a:rPr lang="en-US" b="1" dirty="0">
                <a:latin typeface="Comic Sans MS" panose="030F0702030302020204" pitchFamily="66" charset="0"/>
              </a:rPr>
            </a:br>
            <a:r>
              <a:rPr lang="en-US" b="1" dirty="0">
                <a:latin typeface="Comic Sans MS" panose="030F0702030302020204" pitchFamily="66" charset="0"/>
              </a:rPr>
              <a:t>ŠIANDIEN MES DARYSIM TALKĄ.</a:t>
            </a:r>
            <a:endParaRPr lang="lt-LT" b="1" dirty="0">
              <a:latin typeface="Comic Sans MS" panose="030F0702030302020204" pitchFamily="66" charset="0"/>
            </a:endParaRPr>
          </a:p>
        </p:txBody>
      </p:sp>
      <p:sp>
        <p:nvSpPr>
          <p:cNvPr id="4" name="Text Placeholder 3">
            <a:extLst>
              <a:ext uri="{FF2B5EF4-FFF2-40B4-BE49-F238E27FC236}">
                <a16:creationId xmlns:a16="http://schemas.microsoft.com/office/drawing/2014/main" id="{27271A6A-6E67-4ED1-8AF0-4C75C19071F2}"/>
              </a:ext>
            </a:extLst>
          </p:cNvPr>
          <p:cNvSpPr>
            <a:spLocks noGrp="1"/>
          </p:cNvSpPr>
          <p:nvPr>
            <p:ph type="body" sz="half" idx="2"/>
          </p:nvPr>
        </p:nvSpPr>
        <p:spPr>
          <a:xfrm>
            <a:off x="527022" y="2136775"/>
            <a:ext cx="4470862" cy="3743996"/>
          </a:xfrm>
        </p:spPr>
        <p:txBody>
          <a:bodyPr/>
          <a:lstStyle/>
          <a:p>
            <a:r>
              <a:rPr lang="en-US" sz="1600" b="1" dirty="0" err="1">
                <a:latin typeface="Comic Sans MS" panose="030F0702030302020204" pitchFamily="66" charset="0"/>
              </a:rPr>
              <a:t>Klausimai</a:t>
            </a:r>
            <a:r>
              <a:rPr lang="en-US" sz="1600" b="1" dirty="0">
                <a:latin typeface="Comic Sans MS" panose="030F0702030302020204" pitchFamily="66" charset="0"/>
              </a:rPr>
              <a:t> </a:t>
            </a:r>
            <a:r>
              <a:rPr lang="en-US" sz="1600" b="1" dirty="0" err="1">
                <a:latin typeface="Comic Sans MS" panose="030F0702030302020204" pitchFamily="66" charset="0"/>
              </a:rPr>
              <a:t>diskusijai</a:t>
            </a:r>
            <a:r>
              <a:rPr lang="en-US" sz="1600" dirty="0">
                <a:latin typeface="Comic Sans MS" panose="030F0702030302020204" pitchFamily="66" charset="0"/>
              </a:rPr>
              <a:t>:</a:t>
            </a:r>
          </a:p>
          <a:p>
            <a:pPr marL="285750" indent="-285750">
              <a:buFont typeface="Wingdings" panose="05000000000000000000" pitchFamily="2" charset="2"/>
              <a:buChar char="ü"/>
            </a:pPr>
            <a:r>
              <a:rPr lang="en-US" sz="1800" b="1" dirty="0">
                <a:latin typeface="Comic Sans MS" panose="030F0702030302020204" pitchFamily="66" charset="0"/>
              </a:rPr>
              <a:t>Kur </a:t>
            </a:r>
            <a:r>
              <a:rPr lang="en-US" sz="1800" b="1" dirty="0" err="1">
                <a:latin typeface="Comic Sans MS" panose="030F0702030302020204" pitchFamily="66" charset="0"/>
              </a:rPr>
              <a:t>tvarkosi</a:t>
            </a:r>
            <a:r>
              <a:rPr lang="en-US" sz="1800" b="1" dirty="0">
                <a:latin typeface="Comic Sans MS" panose="030F0702030302020204" pitchFamily="66" charset="0"/>
              </a:rPr>
              <a:t> </a:t>
            </a:r>
            <a:r>
              <a:rPr lang="en-US" sz="1800" b="1" dirty="0" err="1">
                <a:latin typeface="Comic Sans MS" panose="030F0702030302020204" pitchFamily="66" charset="0"/>
              </a:rPr>
              <a:t>vaikai</a:t>
            </a:r>
            <a:r>
              <a:rPr lang="en-US" sz="1800" b="1" dirty="0">
                <a:latin typeface="Comic Sans MS" panose="030F0702030302020204" pitchFamily="66" charset="0"/>
              </a:rPr>
              <a:t>?</a:t>
            </a:r>
          </a:p>
          <a:p>
            <a:r>
              <a:rPr lang="en-US" sz="1800" dirty="0">
                <a:latin typeface="Comic Sans MS" panose="030F0702030302020204" pitchFamily="66" charset="0"/>
              </a:rPr>
              <a:t>(</a:t>
            </a:r>
            <a:r>
              <a:rPr lang="en-US" sz="1800" dirty="0" err="1">
                <a:latin typeface="Comic Sans MS" panose="030F0702030302020204" pitchFamily="66" charset="0"/>
              </a:rPr>
              <a:t>pievoje,netoli</a:t>
            </a:r>
            <a:r>
              <a:rPr lang="en-US" sz="1800" dirty="0">
                <a:latin typeface="Comic Sans MS" panose="030F0702030302020204" pitchFamily="66" charset="0"/>
              </a:rPr>
              <a:t> </a:t>
            </a:r>
            <a:r>
              <a:rPr lang="en-US" sz="1800" dirty="0" err="1">
                <a:latin typeface="Comic Sans MS" panose="030F0702030302020204" pitchFamily="66" charset="0"/>
              </a:rPr>
              <a:t>upelio</a:t>
            </a:r>
            <a:r>
              <a:rPr lang="en-US" sz="1800" dirty="0">
                <a:latin typeface="Comic Sans MS" panose="030F0702030302020204" pitchFamily="66" charset="0"/>
              </a:rPr>
              <a:t>, </a:t>
            </a:r>
            <a:r>
              <a:rPr lang="en-US" sz="1800" dirty="0" err="1">
                <a:latin typeface="Comic Sans MS" panose="030F0702030302020204" pitchFamily="66" charset="0"/>
              </a:rPr>
              <a:t>pakrantėje</a:t>
            </a:r>
            <a:r>
              <a:rPr lang="en-US" sz="1800" dirty="0">
                <a:latin typeface="Comic Sans MS" panose="030F0702030302020204" pitchFamily="66" charset="0"/>
              </a:rPr>
              <a:t>, </a:t>
            </a:r>
            <a:r>
              <a:rPr lang="en-US" sz="1800" dirty="0" err="1">
                <a:latin typeface="Comic Sans MS" panose="030F0702030302020204" pitchFamily="66" charset="0"/>
              </a:rPr>
              <a:t>pamiškėje</a:t>
            </a:r>
            <a:r>
              <a:rPr lang="en-US" sz="1800" dirty="0">
                <a:latin typeface="Comic Sans MS" panose="030F0702030302020204" pitchFamily="66" charset="0"/>
              </a:rPr>
              <a:t>);</a:t>
            </a:r>
          </a:p>
          <a:p>
            <a:pPr marL="285750" indent="-285750">
              <a:buFont typeface="Wingdings" panose="05000000000000000000" pitchFamily="2" charset="2"/>
              <a:buChar char="ü"/>
            </a:pPr>
            <a:r>
              <a:rPr lang="en-US" sz="1800" b="1" dirty="0" err="1">
                <a:latin typeface="Comic Sans MS" panose="030F0702030302020204" pitchFamily="66" charset="0"/>
              </a:rPr>
              <a:t>Kokius</a:t>
            </a:r>
            <a:r>
              <a:rPr lang="en-US" sz="1800" b="1" dirty="0">
                <a:latin typeface="Comic Sans MS" panose="030F0702030302020204" pitchFamily="66" charset="0"/>
              </a:rPr>
              <a:t> </a:t>
            </a:r>
            <a:r>
              <a:rPr lang="en-US" sz="1800" b="1" dirty="0" err="1">
                <a:latin typeface="Comic Sans MS" panose="030F0702030302020204" pitchFamily="66" charset="0"/>
              </a:rPr>
              <a:t>darbus</a:t>
            </a:r>
            <a:r>
              <a:rPr lang="en-US" sz="1800" b="1" dirty="0">
                <a:latin typeface="Comic Sans MS" panose="030F0702030302020204" pitchFamily="66" charset="0"/>
              </a:rPr>
              <a:t> </a:t>
            </a:r>
            <a:r>
              <a:rPr lang="en-US" sz="1800" b="1" dirty="0" err="1">
                <a:latin typeface="Comic Sans MS" panose="030F0702030302020204" pitchFamily="66" charset="0"/>
              </a:rPr>
              <a:t>atlieka</a:t>
            </a:r>
            <a:r>
              <a:rPr lang="en-US" sz="1800" b="1" dirty="0">
                <a:latin typeface="Comic Sans MS" panose="030F0702030302020204" pitchFamily="66" charset="0"/>
              </a:rPr>
              <a:t>?</a:t>
            </a:r>
          </a:p>
          <a:p>
            <a:r>
              <a:rPr lang="en-US" sz="1800" dirty="0">
                <a:latin typeface="Comic Sans MS" panose="030F0702030302020204" pitchFamily="66" charset="0"/>
              </a:rPr>
              <a:t>( </a:t>
            </a:r>
            <a:r>
              <a:rPr lang="en-US" sz="1800" dirty="0" err="1">
                <a:latin typeface="Comic Sans MS" panose="030F0702030302020204" pitchFamily="66" charset="0"/>
              </a:rPr>
              <a:t>tvarko</a:t>
            </a:r>
            <a:r>
              <a:rPr lang="en-US" sz="1800" dirty="0">
                <a:latin typeface="Comic Sans MS" panose="030F0702030302020204" pitchFamily="66" charset="0"/>
              </a:rPr>
              <a:t>, </a:t>
            </a:r>
            <a:r>
              <a:rPr lang="en-US" sz="1800" dirty="0" err="1">
                <a:latin typeface="Comic Sans MS" panose="030F0702030302020204" pitchFamily="66" charset="0"/>
              </a:rPr>
              <a:t>grėbia</a:t>
            </a:r>
            <a:r>
              <a:rPr lang="en-US" sz="1800" dirty="0">
                <a:latin typeface="Comic Sans MS" panose="030F0702030302020204" pitchFamily="66" charset="0"/>
              </a:rPr>
              <a:t>, </a:t>
            </a:r>
            <a:r>
              <a:rPr lang="en-US" sz="1800" dirty="0" err="1">
                <a:latin typeface="Comic Sans MS" panose="030F0702030302020204" pitchFamily="66" charset="0"/>
              </a:rPr>
              <a:t>šluoja</a:t>
            </a:r>
            <a:r>
              <a:rPr lang="en-US" sz="1800" dirty="0">
                <a:latin typeface="Comic Sans MS" panose="030F0702030302020204" pitchFamily="66" charset="0"/>
              </a:rPr>
              <a:t>, </a:t>
            </a:r>
            <a:r>
              <a:rPr lang="en-US" sz="1800" dirty="0" err="1">
                <a:latin typeface="Comic Sans MS" panose="030F0702030302020204" pitchFamily="66" charset="0"/>
              </a:rPr>
              <a:t>švarina</a:t>
            </a:r>
            <a:r>
              <a:rPr lang="en-US" sz="1800" dirty="0">
                <a:latin typeface="Comic Sans MS" panose="030F0702030302020204" pitchFamily="66" charset="0"/>
              </a:rPr>
              <a:t>);</a:t>
            </a:r>
          </a:p>
          <a:p>
            <a:pPr marL="285750" indent="-285750">
              <a:buFont typeface="Wingdings" panose="05000000000000000000" pitchFamily="2" charset="2"/>
              <a:buChar char="ü"/>
            </a:pPr>
            <a:r>
              <a:rPr lang="en-US" sz="1800" b="1" dirty="0" err="1">
                <a:latin typeface="Comic Sans MS" panose="030F0702030302020204" pitchFamily="66" charset="0"/>
              </a:rPr>
              <a:t>Ką</a:t>
            </a:r>
            <a:r>
              <a:rPr lang="en-US" sz="1800" b="1" dirty="0">
                <a:latin typeface="Comic Sans MS" panose="030F0702030302020204" pitchFamily="66" charset="0"/>
              </a:rPr>
              <a:t> </a:t>
            </a:r>
            <a:r>
              <a:rPr lang="en-US" sz="1800" b="1" dirty="0" err="1">
                <a:latin typeface="Comic Sans MS" panose="030F0702030302020204" pitchFamily="66" charset="0"/>
              </a:rPr>
              <a:t>blogai</a:t>
            </a:r>
            <a:r>
              <a:rPr lang="en-US" sz="1800" b="1" dirty="0">
                <a:latin typeface="Comic Sans MS" panose="030F0702030302020204" pitchFamily="66" charset="0"/>
              </a:rPr>
              <a:t> </a:t>
            </a:r>
            <a:r>
              <a:rPr lang="en-US" sz="1800" b="1" dirty="0" err="1">
                <a:latin typeface="Comic Sans MS" panose="030F0702030302020204" pitchFamily="66" charset="0"/>
              </a:rPr>
              <a:t>daro</a:t>
            </a:r>
            <a:r>
              <a:rPr lang="en-US" sz="1800" b="1" dirty="0">
                <a:latin typeface="Comic Sans MS" panose="030F0702030302020204" pitchFamily="66" charset="0"/>
              </a:rPr>
              <a:t> </a:t>
            </a:r>
            <a:r>
              <a:rPr lang="en-US" sz="1800" b="1" dirty="0" err="1">
                <a:latin typeface="Comic Sans MS" panose="030F0702030302020204" pitchFamily="66" charset="0"/>
              </a:rPr>
              <a:t>vaikai</a:t>
            </a:r>
            <a:r>
              <a:rPr lang="en-US" sz="1800" b="1" dirty="0">
                <a:latin typeface="Comic Sans MS" panose="030F0702030302020204" pitchFamily="66" charset="0"/>
              </a:rPr>
              <a:t>?</a:t>
            </a:r>
          </a:p>
          <a:p>
            <a:r>
              <a:rPr lang="en-US" sz="1800" dirty="0">
                <a:latin typeface="Comic Sans MS" panose="030F0702030302020204" pitchFamily="66" charset="0"/>
              </a:rPr>
              <a:t>( </a:t>
            </a:r>
            <a:r>
              <a:rPr lang="en-US" sz="1800" dirty="0" err="1">
                <a:latin typeface="Comic Sans MS" panose="030F0702030302020204" pitchFamily="66" charset="0"/>
              </a:rPr>
              <a:t>degina</a:t>
            </a:r>
            <a:r>
              <a:rPr lang="en-US" sz="1800" dirty="0">
                <a:latin typeface="Comic Sans MS" panose="030F0702030302020204" pitchFamily="66" charset="0"/>
              </a:rPr>
              <a:t> </a:t>
            </a:r>
            <a:r>
              <a:rPr lang="en-US" sz="1800" dirty="0" err="1">
                <a:latin typeface="Comic Sans MS" panose="030F0702030302020204" pitchFamily="66" charset="0"/>
              </a:rPr>
              <a:t>šiukšles</a:t>
            </a:r>
            <a:r>
              <a:rPr lang="en-US" sz="1800" dirty="0">
                <a:latin typeface="Comic Sans MS" panose="030F0702030302020204" pitchFamily="66" charset="0"/>
              </a:rPr>
              <a:t>)</a:t>
            </a:r>
          </a:p>
          <a:p>
            <a:endParaRPr lang="lt-LT" dirty="0"/>
          </a:p>
        </p:txBody>
      </p:sp>
      <p:pic>
        <p:nvPicPr>
          <p:cNvPr id="5" name="Turinio vietos rezervavimo ženklas 6">
            <a:extLst>
              <a:ext uri="{FF2B5EF4-FFF2-40B4-BE49-F238E27FC236}">
                <a16:creationId xmlns:a16="http://schemas.microsoft.com/office/drawing/2014/main" id="{58F8550F-7A3B-4223-AEAD-BB17109CB68C}"/>
              </a:ext>
            </a:extLst>
          </p:cNvPr>
          <p:cNvPicPr>
            <a:picLocks noGrp="1" noChangeAspect="1"/>
          </p:cNvPicPr>
          <p:nvPr>
            <p:ph idx="1"/>
          </p:nvPr>
        </p:nvPicPr>
        <p:blipFill>
          <a:blip r:embed="rId2"/>
          <a:stretch>
            <a:fillRect/>
          </a:stretch>
        </p:blipFill>
        <p:spPr>
          <a:xfrm>
            <a:off x="5419645" y="776613"/>
            <a:ext cx="4876750" cy="5436297"/>
          </a:xfrm>
          <a:prstGeom prst="rect">
            <a:avLst/>
          </a:prstGeom>
        </p:spPr>
      </p:pic>
    </p:spTree>
    <p:extLst>
      <p:ext uri="{BB962C8B-B14F-4D97-AF65-F5344CB8AC3E}">
        <p14:creationId xmlns:p14="http://schemas.microsoft.com/office/powerpoint/2010/main" val="26610058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025B99-8796-478F-BAE6-DDC9A41FC208}"/>
              </a:ext>
            </a:extLst>
          </p:cNvPr>
          <p:cNvSpPr>
            <a:spLocks noGrp="1"/>
          </p:cNvSpPr>
          <p:nvPr>
            <p:ph type="title"/>
          </p:nvPr>
        </p:nvSpPr>
        <p:spPr>
          <a:xfrm>
            <a:off x="677334" y="609600"/>
            <a:ext cx="8596668" cy="909711"/>
          </a:xfrm>
        </p:spPr>
        <p:txBody>
          <a:bodyPr>
            <a:noAutofit/>
          </a:bodyPr>
          <a:lstStyle/>
          <a:p>
            <a:pPr algn="ctr"/>
            <a:r>
              <a:rPr lang="en-US" sz="2000" b="1" dirty="0">
                <a:latin typeface="Comic Sans MS" panose="030F0702030302020204" pitchFamily="66" charset="0"/>
              </a:rPr>
              <a:t>VANDENS TARŠA. </a:t>
            </a:r>
            <a:br>
              <a:rPr lang="en-US" sz="2000" b="1" dirty="0">
                <a:latin typeface="Comic Sans MS" panose="030F0702030302020204" pitchFamily="66" charset="0"/>
              </a:rPr>
            </a:br>
            <a:r>
              <a:rPr lang="en-US" sz="2000" b="1" dirty="0">
                <a:latin typeface="Comic Sans MS" panose="030F0702030302020204" pitchFamily="66" charset="0"/>
              </a:rPr>
              <a:t>KODĖL NEGALIMA MESTI Į VANDENĮ ŠIUKŠLIŲ?</a:t>
            </a:r>
            <a:endParaRPr lang="lt-LT" sz="2000" b="1" dirty="0">
              <a:latin typeface="Comic Sans MS" panose="030F0702030302020204" pitchFamily="66" charset="0"/>
            </a:endParaRPr>
          </a:p>
        </p:txBody>
      </p:sp>
      <p:pic>
        <p:nvPicPr>
          <p:cNvPr id="4" name="Online Media 3" title="Vandens tarￅﾡa - Mokomasis filmukas - Mokinukai.lt">
            <a:hlinkClick r:id="" action="ppaction://media"/>
            <a:extLst>
              <a:ext uri="{FF2B5EF4-FFF2-40B4-BE49-F238E27FC236}">
                <a16:creationId xmlns:a16="http://schemas.microsoft.com/office/drawing/2014/main" id="{0048942C-574D-4A94-A1D2-EC2946E6EAED}"/>
              </a:ext>
            </a:extLst>
          </p:cNvPr>
          <p:cNvPicPr>
            <a:picLocks noGrp="1" noRot="1" noChangeAspect="1"/>
          </p:cNvPicPr>
          <p:nvPr>
            <p:ph idx="1"/>
            <a:videoFile r:link="rId1"/>
          </p:nvPr>
        </p:nvPicPr>
        <p:blipFill>
          <a:blip r:embed="rId3"/>
          <a:stretch>
            <a:fillRect/>
          </a:stretch>
        </p:blipFill>
        <p:spPr>
          <a:xfrm>
            <a:off x="1589649" y="1730326"/>
            <a:ext cx="7202659" cy="4283564"/>
          </a:xfrm>
          <a:prstGeom prst="rect">
            <a:avLst/>
          </a:prstGeom>
        </p:spPr>
      </p:pic>
    </p:spTree>
    <p:extLst>
      <p:ext uri="{BB962C8B-B14F-4D97-AF65-F5344CB8AC3E}">
        <p14:creationId xmlns:p14="http://schemas.microsoft.com/office/powerpoint/2010/main" val="396882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623C19-0E74-4CF1-A0F5-EADE2909492E}"/>
              </a:ext>
            </a:extLst>
          </p:cNvPr>
          <p:cNvSpPr>
            <a:spLocks noGrp="1"/>
          </p:cNvSpPr>
          <p:nvPr>
            <p:ph type="title"/>
          </p:nvPr>
        </p:nvSpPr>
        <p:spPr/>
        <p:style>
          <a:lnRef idx="2">
            <a:schemeClr val="dk1"/>
          </a:lnRef>
          <a:fillRef idx="1">
            <a:schemeClr val="lt1"/>
          </a:fillRef>
          <a:effectRef idx="0">
            <a:schemeClr val="dk1"/>
          </a:effectRef>
          <a:fontRef idx="minor">
            <a:schemeClr val="dk1"/>
          </a:fontRef>
        </p:style>
        <p:txBody>
          <a:bodyPr>
            <a:normAutofit/>
          </a:bodyPr>
          <a:lstStyle/>
          <a:p>
            <a:r>
              <a:rPr lang="en-US" sz="1400" dirty="0" err="1">
                <a:latin typeface="Times New Roman" panose="02020603050405020304" pitchFamily="18" charset="0"/>
                <a:cs typeface="Times New Roman" panose="02020603050405020304" pitchFamily="18" charset="0"/>
              </a:rPr>
              <a:t>Šiuo</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metu</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mūsų</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planeta</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Žemė</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susirgo</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ir</a:t>
            </a:r>
            <a:r>
              <a:rPr lang="en-US" sz="1400" dirty="0">
                <a:latin typeface="Times New Roman" panose="02020603050405020304" pitchFamily="18" charset="0"/>
                <a:cs typeface="Times New Roman" panose="02020603050405020304" pitchFamily="18" charset="0"/>
              </a:rPr>
              <a:t> tai </a:t>
            </a:r>
            <a:r>
              <a:rPr lang="en-US" sz="1400" dirty="0" err="1">
                <a:latin typeface="Times New Roman" panose="02020603050405020304" pitchFamily="18" charset="0"/>
                <a:cs typeface="Times New Roman" panose="02020603050405020304" pitchFamily="18" charset="0"/>
              </a:rPr>
              <a:t>mes</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pajutome</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visi</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Prie</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jos</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ligos</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prisidėjome</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mes</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žmonės</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mūsų</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neatsakingas</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ir</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besaikis</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vartojimas</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Žem</a:t>
            </a:r>
            <a:r>
              <a:rPr lang="lt-LT" sz="1400" dirty="0">
                <a:latin typeface="Times New Roman" panose="02020603050405020304" pitchFamily="18" charset="0"/>
                <a:cs typeface="Times New Roman" panose="02020603050405020304" pitchFamily="18" charset="0"/>
              </a:rPr>
              <a:t>ė</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dav</a:t>
            </a:r>
            <a:r>
              <a:rPr lang="lt-LT" sz="1400" dirty="0">
                <a:latin typeface="Times New Roman" panose="02020603050405020304" pitchFamily="18" charset="0"/>
                <a:cs typeface="Times New Roman" panose="02020603050405020304" pitchFamily="18" charset="0"/>
              </a:rPr>
              <a:t>ė</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ženklą</a:t>
            </a:r>
            <a:r>
              <a:rPr lang="en-US" sz="1400" dirty="0">
                <a:latin typeface="Times New Roman" panose="02020603050405020304" pitchFamily="18" charset="0"/>
                <a:cs typeface="Times New Roman" panose="02020603050405020304" pitchFamily="18" charset="0"/>
              </a:rPr>
              <a:t>- STOP!... </a:t>
            </a:r>
            <a:br>
              <a:rPr lang="en-US" sz="1400" dirty="0">
                <a:latin typeface="Times New Roman" panose="02020603050405020304" pitchFamily="18" charset="0"/>
                <a:cs typeface="Times New Roman" panose="02020603050405020304" pitchFamily="18" charset="0"/>
              </a:rPr>
            </a:br>
            <a:r>
              <a:rPr lang="en-US" sz="1400" dirty="0" err="1">
                <a:latin typeface="Times New Roman" panose="02020603050405020304" pitchFamily="18" charset="0"/>
                <a:cs typeface="Times New Roman" panose="02020603050405020304" pitchFamily="18" charset="0"/>
              </a:rPr>
              <a:t>Skatinti</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meilę</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gamtai</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Sužinos</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kod</a:t>
            </a:r>
            <a:r>
              <a:rPr lang="lt-LT" sz="1400" dirty="0">
                <a:latin typeface="Times New Roman" panose="02020603050405020304" pitchFamily="18" charset="0"/>
                <a:cs typeface="Times New Roman" panose="02020603050405020304" pitchFamily="18" charset="0"/>
              </a:rPr>
              <a:t>ė</a:t>
            </a:r>
            <a:r>
              <a:rPr lang="en-US" sz="1400" dirty="0">
                <a:latin typeface="Times New Roman" panose="02020603050405020304" pitchFamily="18" charset="0"/>
                <a:cs typeface="Times New Roman" panose="02020603050405020304" pitchFamily="18" charset="0"/>
              </a:rPr>
              <a:t>l </a:t>
            </a:r>
            <a:r>
              <a:rPr lang="en-US" sz="1400" dirty="0" err="1">
                <a:latin typeface="Times New Roman" panose="02020603050405020304" pitchFamily="18" charset="0"/>
                <a:cs typeface="Times New Roman" panose="02020603050405020304" pitchFamily="18" charset="0"/>
              </a:rPr>
              <a:t>reikia</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saugoti</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gamtą</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kokią</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naudą</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duoda</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atliek</a:t>
            </a:r>
            <a:r>
              <a:rPr lang="lt-LT" sz="1400" dirty="0">
                <a:latin typeface="Times New Roman" panose="02020603050405020304" pitchFamily="18" charset="0"/>
                <a:cs typeface="Times New Roman" panose="02020603050405020304" pitchFamily="18" charset="0"/>
              </a:rPr>
              <a:t>ų</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rūšiavimas</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Išmoks</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skaityti</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gamtoje</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matom</a:t>
            </a:r>
            <a:r>
              <a:rPr lang="lt-LT" sz="1400" dirty="0">
                <a:latin typeface="Times New Roman" panose="02020603050405020304" pitchFamily="18" charset="0"/>
                <a:cs typeface="Times New Roman" panose="02020603050405020304" pitchFamily="18" charset="0"/>
              </a:rPr>
              <a:t>ų</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ženkl</a:t>
            </a:r>
            <a:r>
              <a:rPr lang="lt-LT" sz="1400" dirty="0">
                <a:latin typeface="Times New Roman" panose="02020603050405020304" pitchFamily="18" charset="0"/>
                <a:cs typeface="Times New Roman" panose="02020603050405020304" pitchFamily="18" charset="0"/>
              </a:rPr>
              <a:t>ų</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reikšmes</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susipažins</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su</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vabzdžiais</a:t>
            </a:r>
            <a:r>
              <a:rPr lang="en-US" sz="1400" dirty="0">
                <a:latin typeface="Times New Roman" panose="02020603050405020304" pitchFamily="18" charset="0"/>
                <a:cs typeface="Times New Roman" panose="02020603050405020304" pitchFamily="18" charset="0"/>
              </a:rPr>
              <a:t>, j</a:t>
            </a:r>
            <a:r>
              <a:rPr lang="lt-LT" sz="1400" dirty="0">
                <a:latin typeface="Times New Roman" panose="02020603050405020304" pitchFamily="18" charset="0"/>
                <a:cs typeface="Times New Roman" panose="02020603050405020304" pitchFamily="18" charset="0"/>
              </a:rPr>
              <a:t>ų</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gyvenimo</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būdu</a:t>
            </a:r>
            <a:r>
              <a:rPr lang="en-US" sz="1400" dirty="0">
                <a:latin typeface="Times New Roman" panose="02020603050405020304" pitchFamily="18" charset="0"/>
                <a:cs typeface="Times New Roman" panose="02020603050405020304" pitchFamily="18" charset="0"/>
              </a:rPr>
              <a:t>…</a:t>
            </a:r>
            <a:br>
              <a:rPr lang="en-US" sz="1400" dirty="0">
                <a:latin typeface="Times New Roman" panose="02020603050405020304" pitchFamily="18" charset="0"/>
                <a:cs typeface="Times New Roman" panose="02020603050405020304" pitchFamily="18" charset="0"/>
              </a:rPr>
            </a:br>
            <a:endParaRPr lang="lt-LT" sz="1400" dirty="0">
              <a:latin typeface="Times New Roman" panose="02020603050405020304" pitchFamily="18" charset="0"/>
              <a:cs typeface="Times New Roman" panose="02020603050405020304" pitchFamily="18" charset="0"/>
            </a:endParaRPr>
          </a:p>
        </p:txBody>
      </p:sp>
      <p:pic>
        <p:nvPicPr>
          <p:cNvPr id="5" name="Content Placeholder 4">
            <a:extLst>
              <a:ext uri="{FF2B5EF4-FFF2-40B4-BE49-F238E27FC236}">
                <a16:creationId xmlns:a16="http://schemas.microsoft.com/office/drawing/2014/main" id="{6D437C80-F013-4B6B-97BB-6E8EC1762B3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96086" y="2160588"/>
            <a:ext cx="5401994" cy="3881437"/>
          </a:xfrm>
        </p:spPr>
      </p:pic>
    </p:spTree>
    <p:extLst>
      <p:ext uri="{BB962C8B-B14F-4D97-AF65-F5344CB8AC3E}">
        <p14:creationId xmlns:p14="http://schemas.microsoft.com/office/powerpoint/2010/main" val="19873019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875D54-21FD-4226-9167-7C2F13812933}"/>
              </a:ext>
            </a:extLst>
          </p:cNvPr>
          <p:cNvSpPr>
            <a:spLocks noGrp="1"/>
          </p:cNvSpPr>
          <p:nvPr>
            <p:ph type="title"/>
          </p:nvPr>
        </p:nvSpPr>
        <p:spPr>
          <a:xfrm>
            <a:off x="677334" y="638827"/>
            <a:ext cx="3854528" cy="857655"/>
          </a:xfrm>
        </p:spPr>
        <p:txBody>
          <a:bodyPr>
            <a:normAutofit/>
          </a:bodyPr>
          <a:lstStyle/>
          <a:p>
            <a:pPr algn="ctr"/>
            <a:r>
              <a:rPr lang="en-US" b="1" dirty="0">
                <a:latin typeface="Comic Sans MS" panose="030F0702030302020204" pitchFamily="66" charset="0"/>
              </a:rPr>
              <a:t>KODĖL NEGALIMA DEGINTI PERNYKŠTĖS ŽOLĖS?</a:t>
            </a:r>
            <a:endParaRPr lang="lt-LT" b="1" dirty="0">
              <a:latin typeface="Comic Sans MS" panose="030F0702030302020204" pitchFamily="66" charset="0"/>
            </a:endParaRPr>
          </a:p>
        </p:txBody>
      </p:sp>
      <p:sp>
        <p:nvSpPr>
          <p:cNvPr id="4" name="Text Placeholder 3">
            <a:extLst>
              <a:ext uri="{FF2B5EF4-FFF2-40B4-BE49-F238E27FC236}">
                <a16:creationId xmlns:a16="http://schemas.microsoft.com/office/drawing/2014/main" id="{5ABBC2D5-A4DD-4769-91CD-8CC1E3D31B17}"/>
              </a:ext>
            </a:extLst>
          </p:cNvPr>
          <p:cNvSpPr>
            <a:spLocks noGrp="1"/>
          </p:cNvSpPr>
          <p:nvPr>
            <p:ph type="body" sz="half" idx="2"/>
          </p:nvPr>
        </p:nvSpPr>
        <p:spPr>
          <a:xfrm>
            <a:off x="677334" y="1802109"/>
            <a:ext cx="3854528" cy="1154033"/>
          </a:xfrm>
        </p:spPr>
        <p:txBody>
          <a:bodyPr>
            <a:normAutofit fontScale="92500" lnSpcReduction="10000"/>
          </a:bodyPr>
          <a:lstStyle/>
          <a:p>
            <a:r>
              <a:rPr lang="en-US" sz="1800" b="1" dirty="0">
                <a:latin typeface="Comic Sans MS" panose="030F0702030302020204" pitchFamily="66" charset="0"/>
              </a:rPr>
              <a:t>JIS NESPĖS PABĖGTI IR ŽUS…</a:t>
            </a:r>
          </a:p>
          <a:p>
            <a:r>
              <a:rPr lang="en-US" sz="1800" dirty="0">
                <a:latin typeface="Comic Sans MS" panose="030F0702030302020204" pitchFamily="66" charset="0"/>
              </a:rPr>
              <a:t>IR DAUG KITŲ ŽOLĖJE IR ŽEMĖJE GYVENANČIŲ GYVŲ PADARĖLIŲ…</a:t>
            </a:r>
            <a:endParaRPr lang="lt-LT" sz="1800" dirty="0">
              <a:latin typeface="Comic Sans MS" panose="030F0702030302020204" pitchFamily="66" charset="0"/>
            </a:endParaRPr>
          </a:p>
        </p:txBody>
      </p:sp>
      <p:pic>
        <p:nvPicPr>
          <p:cNvPr id="5" name="Turinio vietos rezervavimo ženklas 6">
            <a:extLst>
              <a:ext uri="{FF2B5EF4-FFF2-40B4-BE49-F238E27FC236}">
                <a16:creationId xmlns:a16="http://schemas.microsoft.com/office/drawing/2014/main" id="{122518BA-E02F-43C4-8988-D1AFF67703B0}"/>
              </a:ext>
            </a:extLst>
          </p:cNvPr>
          <p:cNvPicPr>
            <a:picLocks noGrp="1" noChangeAspect="1"/>
          </p:cNvPicPr>
          <p:nvPr>
            <p:ph idx="1"/>
          </p:nvPr>
        </p:nvPicPr>
        <p:blipFill>
          <a:blip r:embed="rId2"/>
          <a:stretch>
            <a:fillRect/>
          </a:stretch>
        </p:blipFill>
        <p:spPr>
          <a:xfrm>
            <a:off x="5256333" y="514350"/>
            <a:ext cx="4275974" cy="5911502"/>
          </a:xfrm>
          <a:prstGeom prst="rect">
            <a:avLst/>
          </a:prstGeom>
        </p:spPr>
      </p:pic>
      <p:pic>
        <p:nvPicPr>
          <p:cNvPr id="6" name="Turinio vietos rezervavimo ženklas 7">
            <a:extLst>
              <a:ext uri="{FF2B5EF4-FFF2-40B4-BE49-F238E27FC236}">
                <a16:creationId xmlns:a16="http://schemas.microsoft.com/office/drawing/2014/main" id="{FF6C116C-0925-4D94-AD5B-95662C1B839F}"/>
              </a:ext>
            </a:extLst>
          </p:cNvPr>
          <p:cNvPicPr>
            <a:picLocks noGrp="1" noChangeAspect="1"/>
          </p:cNvPicPr>
          <p:nvPr/>
        </p:nvPicPr>
        <p:blipFill>
          <a:blip r:embed="rId3"/>
          <a:stretch>
            <a:fillRect/>
          </a:stretch>
        </p:blipFill>
        <p:spPr>
          <a:xfrm rot="20268678">
            <a:off x="1288181" y="3489924"/>
            <a:ext cx="2754517" cy="3363521"/>
          </a:xfrm>
          <a:prstGeom prst="rect">
            <a:avLst/>
          </a:prstGeom>
        </p:spPr>
      </p:pic>
    </p:spTree>
    <p:extLst>
      <p:ext uri="{BB962C8B-B14F-4D97-AF65-F5344CB8AC3E}">
        <p14:creationId xmlns:p14="http://schemas.microsoft.com/office/powerpoint/2010/main" val="8682736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1E1859-2988-4747-BADC-BBB690951B31}"/>
              </a:ext>
            </a:extLst>
          </p:cNvPr>
          <p:cNvSpPr>
            <a:spLocks noGrp="1"/>
          </p:cNvSpPr>
          <p:nvPr>
            <p:ph type="title"/>
          </p:nvPr>
        </p:nvSpPr>
        <p:spPr>
          <a:xfrm>
            <a:off x="677334" y="609600"/>
            <a:ext cx="8596668" cy="956153"/>
          </a:xfrm>
        </p:spPr>
        <p:txBody>
          <a:bodyPr/>
          <a:lstStyle/>
          <a:p>
            <a:pPr algn="ctr"/>
            <a:r>
              <a:rPr lang="en-US" b="1" dirty="0">
                <a:latin typeface="Comic Sans MS" panose="030F0702030302020204" pitchFamily="66" charset="0"/>
              </a:rPr>
              <a:t>SURASKITE SKIRTUMUS</a:t>
            </a:r>
            <a:endParaRPr lang="lt-LT" b="1" dirty="0">
              <a:latin typeface="Comic Sans MS" panose="030F0702030302020204" pitchFamily="66" charset="0"/>
            </a:endParaRPr>
          </a:p>
        </p:txBody>
      </p:sp>
      <p:pic>
        <p:nvPicPr>
          <p:cNvPr id="5" name="Turinio vietos rezervavimo ženklas 6">
            <a:extLst>
              <a:ext uri="{FF2B5EF4-FFF2-40B4-BE49-F238E27FC236}">
                <a16:creationId xmlns:a16="http://schemas.microsoft.com/office/drawing/2014/main" id="{E8B18C2B-267E-4199-9F72-8131C89755A8}"/>
              </a:ext>
            </a:extLst>
          </p:cNvPr>
          <p:cNvPicPr>
            <a:picLocks noGrp="1" noChangeAspect="1"/>
          </p:cNvPicPr>
          <p:nvPr>
            <p:ph sz="half" idx="1"/>
          </p:nvPr>
        </p:nvPicPr>
        <p:blipFill>
          <a:blip r:embed="rId2"/>
          <a:stretch>
            <a:fillRect/>
          </a:stretch>
        </p:blipFill>
        <p:spPr>
          <a:xfrm>
            <a:off x="1303178" y="1791222"/>
            <a:ext cx="3343977" cy="4004919"/>
          </a:xfrm>
          <a:prstGeom prst="rect">
            <a:avLst/>
          </a:prstGeom>
        </p:spPr>
      </p:pic>
      <p:pic>
        <p:nvPicPr>
          <p:cNvPr id="6" name="Turinio vietos rezervavimo ženklas 7">
            <a:extLst>
              <a:ext uri="{FF2B5EF4-FFF2-40B4-BE49-F238E27FC236}">
                <a16:creationId xmlns:a16="http://schemas.microsoft.com/office/drawing/2014/main" id="{C7A52D3A-3F14-48E0-B3B2-E72C3E89E40B}"/>
              </a:ext>
            </a:extLst>
          </p:cNvPr>
          <p:cNvPicPr>
            <a:picLocks noGrp="1" noChangeAspect="1"/>
          </p:cNvPicPr>
          <p:nvPr>
            <p:ph sz="half" idx="2"/>
          </p:nvPr>
        </p:nvPicPr>
        <p:blipFill>
          <a:blip r:embed="rId3"/>
          <a:stretch>
            <a:fillRect/>
          </a:stretch>
        </p:blipFill>
        <p:spPr>
          <a:xfrm>
            <a:off x="5797937" y="1791221"/>
            <a:ext cx="3872155" cy="4004919"/>
          </a:xfrm>
          <a:prstGeom prst="rect">
            <a:avLst/>
          </a:prstGeom>
        </p:spPr>
      </p:pic>
    </p:spTree>
    <p:extLst>
      <p:ext uri="{BB962C8B-B14F-4D97-AF65-F5344CB8AC3E}">
        <p14:creationId xmlns:p14="http://schemas.microsoft.com/office/powerpoint/2010/main" val="12544247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BFA448-F706-46AD-AAF3-9F3C74B3AFD9}"/>
              </a:ext>
            </a:extLst>
          </p:cNvPr>
          <p:cNvSpPr>
            <a:spLocks noGrp="1"/>
          </p:cNvSpPr>
          <p:nvPr>
            <p:ph type="title"/>
          </p:nvPr>
        </p:nvSpPr>
        <p:spPr/>
        <p:txBody>
          <a:bodyPr/>
          <a:lstStyle/>
          <a:p>
            <a:pPr algn="ctr"/>
            <a:r>
              <a:rPr lang="en-US" b="1" dirty="0">
                <a:latin typeface="Comic Sans MS" panose="030F0702030302020204" pitchFamily="66" charset="0"/>
              </a:rPr>
              <a:t>KO NEDERA DARYTI GAMTOJE?</a:t>
            </a:r>
            <a:endParaRPr lang="lt-LT" b="1" dirty="0">
              <a:latin typeface="Comic Sans MS" panose="030F0702030302020204" pitchFamily="66" charset="0"/>
            </a:endParaRPr>
          </a:p>
        </p:txBody>
      </p:sp>
      <p:sp>
        <p:nvSpPr>
          <p:cNvPr id="4" name="Content Placeholder 3">
            <a:extLst>
              <a:ext uri="{FF2B5EF4-FFF2-40B4-BE49-F238E27FC236}">
                <a16:creationId xmlns:a16="http://schemas.microsoft.com/office/drawing/2014/main" id="{2C19E9A7-5692-4F4C-A906-E6116C35DDD2}"/>
              </a:ext>
            </a:extLst>
          </p:cNvPr>
          <p:cNvSpPr>
            <a:spLocks noGrp="1"/>
          </p:cNvSpPr>
          <p:nvPr>
            <p:ph sz="half" idx="2"/>
          </p:nvPr>
        </p:nvSpPr>
        <p:spPr>
          <a:xfrm>
            <a:off x="5089970" y="3144033"/>
            <a:ext cx="4868222" cy="2897329"/>
          </a:xfrm>
        </p:spPr>
        <p:txBody>
          <a:bodyPr>
            <a:normAutofit/>
          </a:bodyPr>
          <a:lstStyle/>
          <a:p>
            <a:r>
              <a:rPr lang="en-US" sz="2000" b="1" dirty="0">
                <a:latin typeface="Comic Sans MS" panose="030F0702030302020204" pitchFamily="66" charset="0"/>
              </a:rPr>
              <a:t>ATVIRA UGNIS DRAUDŽIAMA;</a:t>
            </a:r>
          </a:p>
          <a:p>
            <a:r>
              <a:rPr lang="en-US" sz="2000" b="1" dirty="0">
                <a:latin typeface="Comic Sans MS" panose="030F0702030302020204" pitchFamily="66" charset="0"/>
              </a:rPr>
              <a:t>DRAUDŽIAMA ŠIUKŠLINTI;</a:t>
            </a:r>
          </a:p>
          <a:p>
            <a:r>
              <a:rPr lang="en-US" sz="2000" b="1" dirty="0">
                <a:latin typeface="Comic Sans MS" panose="030F0702030302020204" pitchFamily="66" charset="0"/>
              </a:rPr>
              <a:t>DRAUDŽIAMA LAUŽYTI ŠAKAS.</a:t>
            </a:r>
            <a:endParaRPr lang="lt-LT" sz="2000" b="1" dirty="0">
              <a:latin typeface="Comic Sans MS" panose="030F0702030302020204" pitchFamily="66" charset="0"/>
            </a:endParaRPr>
          </a:p>
        </p:txBody>
      </p:sp>
      <p:pic>
        <p:nvPicPr>
          <p:cNvPr id="5" name="Turinio vietos rezervavimo ženklas 4">
            <a:extLst>
              <a:ext uri="{FF2B5EF4-FFF2-40B4-BE49-F238E27FC236}">
                <a16:creationId xmlns:a16="http://schemas.microsoft.com/office/drawing/2014/main" id="{E79AFC9C-B427-40B2-897C-E8DB290E2DA6}"/>
              </a:ext>
            </a:extLst>
          </p:cNvPr>
          <p:cNvPicPr>
            <a:picLocks noGrp="1" noChangeAspect="1"/>
          </p:cNvPicPr>
          <p:nvPr>
            <p:ph sz="half" idx="1"/>
          </p:nvPr>
        </p:nvPicPr>
        <p:blipFill>
          <a:blip r:embed="rId2"/>
          <a:stretch>
            <a:fillRect/>
          </a:stretch>
        </p:blipFill>
        <p:spPr>
          <a:xfrm>
            <a:off x="790408" y="1578280"/>
            <a:ext cx="3957972" cy="4463746"/>
          </a:xfrm>
          <a:prstGeom prst="rect">
            <a:avLst/>
          </a:prstGeom>
        </p:spPr>
      </p:pic>
    </p:spTree>
    <p:extLst>
      <p:ext uri="{BB962C8B-B14F-4D97-AF65-F5344CB8AC3E}">
        <p14:creationId xmlns:p14="http://schemas.microsoft.com/office/powerpoint/2010/main" val="32249622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139B55-44C4-4FC6-98AA-785BFC0F5C96}"/>
              </a:ext>
            </a:extLst>
          </p:cNvPr>
          <p:cNvSpPr>
            <a:spLocks noGrp="1"/>
          </p:cNvSpPr>
          <p:nvPr>
            <p:ph type="title"/>
          </p:nvPr>
        </p:nvSpPr>
        <p:spPr>
          <a:xfrm>
            <a:off x="677334" y="514351"/>
            <a:ext cx="3854528" cy="562888"/>
          </a:xfrm>
        </p:spPr>
        <p:txBody>
          <a:bodyPr>
            <a:normAutofit/>
          </a:bodyPr>
          <a:lstStyle/>
          <a:p>
            <a:pPr algn="ctr"/>
            <a:r>
              <a:rPr lang="en-US" sz="2400" b="1" dirty="0">
                <a:latin typeface="Comic Sans MS" panose="030F0702030302020204" pitchFamily="66" charset="0"/>
              </a:rPr>
              <a:t>ATLIKITE UŽDUOTĮ</a:t>
            </a:r>
            <a:endParaRPr lang="lt-LT" sz="2400" b="1" dirty="0">
              <a:latin typeface="Comic Sans MS" panose="030F0702030302020204" pitchFamily="66" charset="0"/>
            </a:endParaRPr>
          </a:p>
        </p:txBody>
      </p:sp>
      <p:sp>
        <p:nvSpPr>
          <p:cNvPr id="4" name="Text Placeholder 3">
            <a:extLst>
              <a:ext uri="{FF2B5EF4-FFF2-40B4-BE49-F238E27FC236}">
                <a16:creationId xmlns:a16="http://schemas.microsoft.com/office/drawing/2014/main" id="{4B5FA2ED-4408-47BE-A4D7-D1FC60A5AA3B}"/>
              </a:ext>
            </a:extLst>
          </p:cNvPr>
          <p:cNvSpPr>
            <a:spLocks noGrp="1"/>
          </p:cNvSpPr>
          <p:nvPr>
            <p:ph type="body" sz="half" idx="2"/>
          </p:nvPr>
        </p:nvSpPr>
        <p:spPr>
          <a:xfrm>
            <a:off x="587091" y="1762461"/>
            <a:ext cx="4310585" cy="4279564"/>
          </a:xfrm>
        </p:spPr>
        <p:txBody>
          <a:bodyPr>
            <a:normAutofit/>
          </a:bodyPr>
          <a:lstStyle/>
          <a:p>
            <a:r>
              <a:rPr lang="en-US" sz="2000" b="1" dirty="0">
                <a:latin typeface="Comic Sans MS" panose="030F0702030302020204" pitchFamily="66" charset="0"/>
              </a:rPr>
              <a:t>SUSKAIČIUOK RAIDES IR ATLIK SUDĖTIES VEIKSMUS</a:t>
            </a:r>
            <a:endParaRPr lang="lt-LT" sz="2000" b="1" dirty="0">
              <a:latin typeface="Comic Sans MS" panose="030F0702030302020204" pitchFamily="66" charset="0"/>
            </a:endParaRPr>
          </a:p>
        </p:txBody>
      </p:sp>
      <p:pic>
        <p:nvPicPr>
          <p:cNvPr id="5" name="Turinio vietos rezervavimo ženklas 8">
            <a:extLst>
              <a:ext uri="{FF2B5EF4-FFF2-40B4-BE49-F238E27FC236}">
                <a16:creationId xmlns:a16="http://schemas.microsoft.com/office/drawing/2014/main" id="{2AE567BC-22F6-43AA-92D4-5F0E83ED7327}"/>
              </a:ext>
            </a:extLst>
          </p:cNvPr>
          <p:cNvPicPr>
            <a:picLocks noGrp="1" noChangeAspect="1"/>
          </p:cNvPicPr>
          <p:nvPr>
            <p:ph idx="1"/>
          </p:nvPr>
        </p:nvPicPr>
        <p:blipFill>
          <a:blip r:embed="rId2"/>
          <a:stretch>
            <a:fillRect/>
          </a:stretch>
        </p:blipFill>
        <p:spPr>
          <a:xfrm>
            <a:off x="5448822" y="514350"/>
            <a:ext cx="3944770" cy="5527675"/>
          </a:xfrm>
          <a:prstGeom prst="rect">
            <a:avLst/>
          </a:prstGeom>
        </p:spPr>
      </p:pic>
      <p:pic>
        <p:nvPicPr>
          <p:cNvPr id="7" name="Turinio vietos rezervavimo ženklas 9">
            <a:extLst>
              <a:ext uri="{FF2B5EF4-FFF2-40B4-BE49-F238E27FC236}">
                <a16:creationId xmlns:a16="http://schemas.microsoft.com/office/drawing/2014/main" id="{62A53D03-F22E-4AF0-8B90-7EC38B394ABF}"/>
              </a:ext>
            </a:extLst>
          </p:cNvPr>
          <p:cNvPicPr>
            <a:picLocks noGrp="1" noChangeAspect="1"/>
          </p:cNvPicPr>
          <p:nvPr/>
        </p:nvPicPr>
        <p:blipFill>
          <a:blip r:embed="rId3"/>
          <a:stretch>
            <a:fillRect/>
          </a:stretch>
        </p:blipFill>
        <p:spPr>
          <a:xfrm>
            <a:off x="587091" y="3751739"/>
            <a:ext cx="4310585" cy="2290286"/>
          </a:xfrm>
          <a:prstGeom prst="rect">
            <a:avLst/>
          </a:prstGeom>
        </p:spPr>
      </p:pic>
    </p:spTree>
    <p:extLst>
      <p:ext uri="{BB962C8B-B14F-4D97-AF65-F5344CB8AC3E}">
        <p14:creationId xmlns:p14="http://schemas.microsoft.com/office/powerpoint/2010/main" val="197354913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4A93BD-3EB3-45A1-831A-94C19AB09851}"/>
              </a:ext>
            </a:extLst>
          </p:cNvPr>
          <p:cNvSpPr>
            <a:spLocks noGrp="1"/>
          </p:cNvSpPr>
          <p:nvPr>
            <p:ph type="title"/>
          </p:nvPr>
        </p:nvSpPr>
        <p:spPr/>
        <p:txBody>
          <a:bodyPr/>
          <a:lstStyle/>
          <a:p>
            <a:pPr algn="ctr"/>
            <a:r>
              <a:rPr lang="en-US" b="1" dirty="0">
                <a:latin typeface="Comic Sans MS" panose="030F0702030302020204" pitchFamily="66" charset="0"/>
              </a:rPr>
              <a:t>SUKURKITE DRAUDŽIAMĄJĮ ŽENKLĄ</a:t>
            </a:r>
            <a:endParaRPr lang="lt-LT" b="1" dirty="0">
              <a:latin typeface="Comic Sans MS" panose="030F0702030302020204" pitchFamily="66" charset="0"/>
            </a:endParaRPr>
          </a:p>
        </p:txBody>
      </p:sp>
      <p:sp>
        <p:nvSpPr>
          <p:cNvPr id="4" name="Content Placeholder 3">
            <a:extLst>
              <a:ext uri="{FF2B5EF4-FFF2-40B4-BE49-F238E27FC236}">
                <a16:creationId xmlns:a16="http://schemas.microsoft.com/office/drawing/2014/main" id="{58A1CA48-59EA-466E-8B4D-68CC661D4867}"/>
              </a:ext>
            </a:extLst>
          </p:cNvPr>
          <p:cNvSpPr>
            <a:spLocks noGrp="1"/>
          </p:cNvSpPr>
          <p:nvPr>
            <p:ph sz="half" idx="2"/>
          </p:nvPr>
        </p:nvSpPr>
        <p:spPr/>
        <p:txBody>
          <a:bodyPr>
            <a:normAutofit/>
          </a:bodyPr>
          <a:lstStyle/>
          <a:p>
            <a:r>
              <a:rPr lang="en-US" sz="2000" dirty="0" err="1">
                <a:latin typeface="Comic Sans MS" panose="030F0702030302020204" pitchFamily="66" charset="0"/>
              </a:rPr>
              <a:t>Nekopijuoti</a:t>
            </a:r>
            <a:r>
              <a:rPr lang="en-US" sz="2000" dirty="0">
                <a:latin typeface="Comic Sans MS" panose="030F0702030302020204" pitchFamily="66" charset="0"/>
              </a:rPr>
              <a:t> </a:t>
            </a:r>
            <a:r>
              <a:rPr lang="en-US" sz="2000" dirty="0" err="1">
                <a:latin typeface="Comic Sans MS" panose="030F0702030302020204" pitchFamily="66" charset="0"/>
              </a:rPr>
              <a:t>anksčiau</a:t>
            </a:r>
            <a:r>
              <a:rPr lang="en-US" sz="2000" dirty="0">
                <a:latin typeface="Comic Sans MS" panose="030F0702030302020204" pitchFamily="66" charset="0"/>
              </a:rPr>
              <a:t> </a:t>
            </a:r>
            <a:r>
              <a:rPr lang="en-US" sz="2000" dirty="0" err="1">
                <a:latin typeface="Comic Sans MS" panose="030F0702030302020204" pitchFamily="66" charset="0"/>
              </a:rPr>
              <a:t>matyt</a:t>
            </a:r>
            <a:r>
              <a:rPr lang="lt-LT" sz="2000" dirty="0">
                <a:latin typeface="Comic Sans MS" panose="030F0702030302020204" pitchFamily="66" charset="0"/>
              </a:rPr>
              <a:t>ų</a:t>
            </a:r>
            <a:r>
              <a:rPr lang="en-US" sz="2000" dirty="0">
                <a:latin typeface="Comic Sans MS" panose="030F0702030302020204" pitchFamily="66" charset="0"/>
              </a:rPr>
              <a:t> </a:t>
            </a:r>
            <a:r>
              <a:rPr lang="en-US" sz="2000" dirty="0" err="1">
                <a:latin typeface="Comic Sans MS" panose="030F0702030302020204" pitchFamily="66" charset="0"/>
              </a:rPr>
              <a:t>ženkl</a:t>
            </a:r>
            <a:r>
              <a:rPr lang="lt-LT" sz="2000" dirty="0">
                <a:latin typeface="Comic Sans MS" panose="030F0702030302020204" pitchFamily="66" charset="0"/>
              </a:rPr>
              <a:t>ų</a:t>
            </a:r>
            <a:r>
              <a:rPr lang="en-US" sz="2000" dirty="0">
                <a:latin typeface="Comic Sans MS" panose="030F0702030302020204" pitchFamily="66" charset="0"/>
              </a:rPr>
              <a:t>;</a:t>
            </a:r>
          </a:p>
          <a:p>
            <a:r>
              <a:rPr lang="en-US" sz="2000" dirty="0" err="1">
                <a:latin typeface="Comic Sans MS" panose="030F0702030302020204" pitchFamily="66" charset="0"/>
              </a:rPr>
              <a:t>Piešinyje</a:t>
            </a:r>
            <a:r>
              <a:rPr lang="en-US" sz="2000" dirty="0">
                <a:latin typeface="Comic Sans MS" panose="030F0702030302020204" pitchFamily="66" charset="0"/>
              </a:rPr>
              <a:t> </a:t>
            </a:r>
            <a:r>
              <a:rPr lang="en-US" sz="2000" dirty="0" err="1">
                <a:latin typeface="Comic Sans MS" panose="030F0702030302020204" pitchFamily="66" charset="0"/>
              </a:rPr>
              <a:t>turi</a:t>
            </a:r>
            <a:r>
              <a:rPr lang="en-US" sz="2000" dirty="0">
                <a:latin typeface="Comic Sans MS" panose="030F0702030302020204" pitchFamily="66" charset="0"/>
              </a:rPr>
              <a:t> </a:t>
            </a:r>
            <a:r>
              <a:rPr lang="en-US" sz="2000" dirty="0" err="1">
                <a:latin typeface="Comic Sans MS" panose="030F0702030302020204" pitchFamily="66" charset="0"/>
              </a:rPr>
              <a:t>būti</a:t>
            </a:r>
            <a:r>
              <a:rPr lang="en-US" sz="2000" dirty="0">
                <a:latin typeface="Comic Sans MS" panose="030F0702030302020204" pitchFamily="66" charset="0"/>
              </a:rPr>
              <a:t> </a:t>
            </a:r>
            <a:r>
              <a:rPr lang="en-US" sz="2000" dirty="0" err="1">
                <a:latin typeface="Comic Sans MS" panose="030F0702030302020204" pitchFamily="66" charset="0"/>
              </a:rPr>
              <a:t>pavaizduotas</a:t>
            </a:r>
            <a:r>
              <a:rPr lang="en-US" sz="2000" dirty="0">
                <a:latin typeface="Comic Sans MS" panose="030F0702030302020204" pitchFamily="66" charset="0"/>
              </a:rPr>
              <a:t> </a:t>
            </a:r>
            <a:r>
              <a:rPr lang="en-US" sz="2000" dirty="0" err="1">
                <a:latin typeface="Comic Sans MS" panose="030F0702030302020204" pitchFamily="66" charset="0"/>
              </a:rPr>
              <a:t>blogas</a:t>
            </a:r>
            <a:r>
              <a:rPr lang="en-US" sz="2000" dirty="0">
                <a:latin typeface="Comic Sans MS" panose="030F0702030302020204" pitchFamily="66" charset="0"/>
              </a:rPr>
              <a:t> </a:t>
            </a:r>
            <a:r>
              <a:rPr lang="en-US" sz="2000" dirty="0" err="1">
                <a:latin typeface="Comic Sans MS" panose="030F0702030302020204" pitchFamily="66" charset="0"/>
              </a:rPr>
              <a:t>elgesys</a:t>
            </a:r>
            <a:r>
              <a:rPr lang="en-US" sz="2000" dirty="0">
                <a:latin typeface="Comic Sans MS" panose="030F0702030302020204" pitchFamily="66" charset="0"/>
              </a:rPr>
              <a:t> </a:t>
            </a:r>
            <a:r>
              <a:rPr lang="en-US" sz="2000" dirty="0" err="1">
                <a:latin typeface="Comic Sans MS" panose="030F0702030302020204" pitchFamily="66" charset="0"/>
              </a:rPr>
              <a:t>gamtoje</a:t>
            </a:r>
            <a:r>
              <a:rPr lang="en-US" sz="2000" dirty="0">
                <a:latin typeface="Comic Sans MS" panose="030F0702030302020204" pitchFamily="66" charset="0"/>
              </a:rPr>
              <a:t>/</a:t>
            </a:r>
            <a:r>
              <a:rPr lang="en-US" sz="2000" dirty="0" err="1">
                <a:latin typeface="Comic Sans MS" panose="030F0702030302020204" pitchFamily="66" charset="0"/>
              </a:rPr>
              <a:t>miške</a:t>
            </a:r>
            <a:r>
              <a:rPr lang="en-US" sz="2000" dirty="0">
                <a:latin typeface="Comic Sans MS" panose="030F0702030302020204" pitchFamily="66" charset="0"/>
              </a:rPr>
              <a:t>;</a:t>
            </a:r>
          </a:p>
          <a:p>
            <a:r>
              <a:rPr lang="en-US" sz="2000" dirty="0" err="1">
                <a:latin typeface="Comic Sans MS" panose="030F0702030302020204" pitchFamily="66" charset="0"/>
              </a:rPr>
              <a:t>Piešinys</a:t>
            </a:r>
            <a:r>
              <a:rPr lang="en-US" sz="2000" dirty="0">
                <a:latin typeface="Comic Sans MS" panose="030F0702030302020204" pitchFamily="66" charset="0"/>
              </a:rPr>
              <a:t> </a:t>
            </a:r>
            <a:r>
              <a:rPr lang="en-US" sz="2000" dirty="0" err="1">
                <a:latin typeface="Comic Sans MS" panose="030F0702030302020204" pitchFamily="66" charset="0"/>
              </a:rPr>
              <a:t>įrėmintas</a:t>
            </a:r>
            <a:r>
              <a:rPr lang="en-US" sz="2000" dirty="0">
                <a:latin typeface="Comic Sans MS" panose="030F0702030302020204" pitchFamily="66" charset="0"/>
              </a:rPr>
              <a:t> </a:t>
            </a:r>
            <a:r>
              <a:rPr lang="en-US" sz="2000" dirty="0" err="1">
                <a:latin typeface="Comic Sans MS" panose="030F0702030302020204" pitchFamily="66" charset="0"/>
              </a:rPr>
              <a:t>raudoname</a:t>
            </a:r>
            <a:r>
              <a:rPr lang="en-US" sz="2000" dirty="0">
                <a:latin typeface="Comic Sans MS" panose="030F0702030302020204" pitchFamily="66" charset="0"/>
              </a:rPr>
              <a:t> </a:t>
            </a:r>
            <a:r>
              <a:rPr lang="en-US" sz="2000" dirty="0" err="1">
                <a:latin typeface="Comic Sans MS" panose="030F0702030302020204" pitchFamily="66" charset="0"/>
              </a:rPr>
              <a:t>skritulyje</a:t>
            </a:r>
            <a:r>
              <a:rPr lang="en-US" sz="2000" dirty="0">
                <a:latin typeface="Comic Sans MS" panose="030F0702030302020204" pitchFamily="66" charset="0"/>
              </a:rPr>
              <a:t> </a:t>
            </a:r>
            <a:r>
              <a:rPr lang="en-US" sz="2000" dirty="0" err="1">
                <a:latin typeface="Comic Sans MS" panose="030F0702030302020204" pitchFamily="66" charset="0"/>
              </a:rPr>
              <a:t>ir</a:t>
            </a:r>
            <a:r>
              <a:rPr lang="en-US" sz="2000" dirty="0">
                <a:latin typeface="Comic Sans MS" panose="030F0702030302020204" pitchFamily="66" charset="0"/>
              </a:rPr>
              <a:t> </a:t>
            </a:r>
            <a:r>
              <a:rPr lang="en-US" sz="2000" dirty="0" err="1">
                <a:latin typeface="Comic Sans MS" panose="030F0702030302020204" pitchFamily="66" charset="0"/>
              </a:rPr>
              <a:t>perbrauktas</a:t>
            </a:r>
            <a:r>
              <a:rPr lang="en-US" sz="2000" dirty="0">
                <a:latin typeface="Comic Sans MS" panose="030F0702030302020204" pitchFamily="66" charset="0"/>
              </a:rPr>
              <a:t> </a:t>
            </a:r>
            <a:r>
              <a:rPr lang="en-US" sz="2000" dirty="0" err="1">
                <a:latin typeface="Comic Sans MS" panose="030F0702030302020204" pitchFamily="66" charset="0"/>
              </a:rPr>
              <a:t>raudona</a:t>
            </a:r>
            <a:r>
              <a:rPr lang="en-US" sz="2000" dirty="0">
                <a:latin typeface="Comic Sans MS" panose="030F0702030302020204" pitchFamily="66" charset="0"/>
              </a:rPr>
              <a:t> </a:t>
            </a:r>
            <a:r>
              <a:rPr lang="en-US" sz="2000" dirty="0" err="1">
                <a:latin typeface="Comic Sans MS" panose="030F0702030302020204" pitchFamily="66" charset="0"/>
              </a:rPr>
              <a:t>juosta</a:t>
            </a:r>
            <a:r>
              <a:rPr lang="en-US" sz="2000" dirty="0">
                <a:latin typeface="Comic Sans MS" panose="030F0702030302020204" pitchFamily="66" charset="0"/>
              </a:rPr>
              <a:t>;</a:t>
            </a:r>
          </a:p>
          <a:p>
            <a:r>
              <a:rPr lang="en-US" sz="2000" dirty="0" err="1">
                <a:latin typeface="Comic Sans MS" panose="030F0702030302020204" pitchFamily="66" charset="0"/>
              </a:rPr>
              <a:t>Nufotografuokite</a:t>
            </a:r>
            <a:r>
              <a:rPr lang="en-US" sz="2000" dirty="0">
                <a:latin typeface="Comic Sans MS" panose="030F0702030302020204" pitchFamily="66" charset="0"/>
              </a:rPr>
              <a:t> </a:t>
            </a:r>
            <a:r>
              <a:rPr lang="en-US" sz="2000" dirty="0" err="1">
                <a:latin typeface="Comic Sans MS" panose="030F0702030302020204" pitchFamily="66" charset="0"/>
              </a:rPr>
              <a:t>ir</a:t>
            </a:r>
            <a:r>
              <a:rPr lang="en-US" sz="2000" dirty="0">
                <a:latin typeface="Comic Sans MS" panose="030F0702030302020204" pitchFamily="66" charset="0"/>
              </a:rPr>
              <a:t> </a:t>
            </a:r>
            <a:r>
              <a:rPr lang="en-US" sz="2000" dirty="0" err="1">
                <a:latin typeface="Comic Sans MS" panose="030F0702030302020204" pitchFamily="66" charset="0"/>
              </a:rPr>
              <a:t>atsiųskite</a:t>
            </a:r>
            <a:r>
              <a:rPr lang="en-US" sz="2000" dirty="0">
                <a:latin typeface="Comic Sans MS" panose="030F0702030302020204" pitchFamily="66" charset="0"/>
              </a:rPr>
              <a:t> </a:t>
            </a:r>
            <a:r>
              <a:rPr lang="en-US" sz="2000" dirty="0" err="1">
                <a:latin typeface="Comic Sans MS" panose="030F0702030302020204" pitchFamily="66" charset="0"/>
              </a:rPr>
              <a:t>mokytojai</a:t>
            </a:r>
            <a:r>
              <a:rPr lang="en-US" sz="2000" dirty="0">
                <a:latin typeface="Comic Sans MS" panose="030F0702030302020204" pitchFamily="66" charset="0"/>
              </a:rPr>
              <a:t>.</a:t>
            </a:r>
            <a:endParaRPr lang="lt-LT" sz="2000" dirty="0">
              <a:latin typeface="Comic Sans MS" panose="030F0702030302020204" pitchFamily="66" charset="0"/>
            </a:endParaRPr>
          </a:p>
        </p:txBody>
      </p:sp>
      <p:pic>
        <p:nvPicPr>
          <p:cNvPr id="5" name="Turinio vietos rezervavimo ženklas 6">
            <a:extLst>
              <a:ext uri="{FF2B5EF4-FFF2-40B4-BE49-F238E27FC236}">
                <a16:creationId xmlns:a16="http://schemas.microsoft.com/office/drawing/2014/main" id="{8814A2B6-2726-44DF-9BC8-AE8801A3BC3B}"/>
              </a:ext>
            </a:extLst>
          </p:cNvPr>
          <p:cNvPicPr>
            <a:picLocks noGrp="1" noChangeAspect="1"/>
          </p:cNvPicPr>
          <p:nvPr>
            <p:ph sz="half" idx="1"/>
          </p:nvPr>
        </p:nvPicPr>
        <p:blipFill>
          <a:blip r:embed="rId2"/>
          <a:stretch>
            <a:fillRect/>
          </a:stretch>
        </p:blipFill>
        <p:spPr>
          <a:xfrm>
            <a:off x="828675" y="2160588"/>
            <a:ext cx="3881437" cy="3881437"/>
          </a:xfrm>
          <a:prstGeom prst="rect">
            <a:avLst/>
          </a:prstGeom>
        </p:spPr>
      </p:pic>
    </p:spTree>
    <p:extLst>
      <p:ext uri="{BB962C8B-B14F-4D97-AF65-F5344CB8AC3E}">
        <p14:creationId xmlns:p14="http://schemas.microsoft.com/office/powerpoint/2010/main" val="22533543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CD68C4-E422-4533-98EF-DFAC60FE4E1B}"/>
              </a:ext>
            </a:extLst>
          </p:cNvPr>
          <p:cNvSpPr>
            <a:spLocks noGrp="1"/>
          </p:cNvSpPr>
          <p:nvPr>
            <p:ph type="title"/>
          </p:nvPr>
        </p:nvSpPr>
        <p:spPr/>
        <p:txBody>
          <a:bodyPr/>
          <a:lstStyle/>
          <a:p>
            <a:pPr algn="ctr"/>
            <a:r>
              <a:rPr lang="en-US" b="1" dirty="0">
                <a:latin typeface="Comic Sans MS" panose="030F0702030302020204" pitchFamily="66" charset="0"/>
              </a:rPr>
              <a:t>TREČIADIENIS</a:t>
            </a:r>
            <a:endParaRPr lang="lt-LT" b="1" dirty="0">
              <a:latin typeface="Comic Sans MS" panose="030F0702030302020204" pitchFamily="66" charset="0"/>
            </a:endParaRPr>
          </a:p>
        </p:txBody>
      </p:sp>
      <p:pic>
        <p:nvPicPr>
          <p:cNvPr id="5" name="Content Placeholder 4">
            <a:extLst>
              <a:ext uri="{FF2B5EF4-FFF2-40B4-BE49-F238E27FC236}">
                <a16:creationId xmlns:a16="http://schemas.microsoft.com/office/drawing/2014/main" id="{5899CBE5-632F-4C1C-AA13-75C582004F0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668044" y="1930401"/>
            <a:ext cx="5198301" cy="4157248"/>
          </a:xfrm>
        </p:spPr>
      </p:pic>
    </p:spTree>
    <p:extLst>
      <p:ext uri="{BB962C8B-B14F-4D97-AF65-F5344CB8AC3E}">
        <p14:creationId xmlns:p14="http://schemas.microsoft.com/office/powerpoint/2010/main" val="160626584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6D329E-EF92-4BCE-9B10-46ADE648528E}"/>
              </a:ext>
            </a:extLst>
          </p:cNvPr>
          <p:cNvSpPr>
            <a:spLocks noGrp="1"/>
          </p:cNvSpPr>
          <p:nvPr>
            <p:ph type="title"/>
          </p:nvPr>
        </p:nvSpPr>
        <p:spPr>
          <a:xfrm>
            <a:off x="677334" y="609599"/>
            <a:ext cx="8596668" cy="1550989"/>
          </a:xfrm>
        </p:spPr>
        <p:txBody>
          <a:bodyPr>
            <a:normAutofit/>
          </a:bodyPr>
          <a:lstStyle/>
          <a:p>
            <a:pPr algn="ctr"/>
            <a:r>
              <a:rPr lang="en-US" sz="2800" dirty="0">
                <a:latin typeface="Comic Sans MS" panose="030F0702030302020204" pitchFamily="66" charset="0"/>
              </a:rPr>
              <a:t>PAŽIŪRĖKITE FILMUKĄ</a:t>
            </a:r>
            <a:br>
              <a:rPr lang="en-US" sz="2800" dirty="0">
                <a:latin typeface="Comic Sans MS" panose="030F0702030302020204" pitchFamily="66" charset="0"/>
              </a:rPr>
            </a:br>
            <a:r>
              <a:rPr lang="en-US" sz="2800" b="1" dirty="0">
                <a:latin typeface="Comic Sans MS" panose="030F0702030302020204" pitchFamily="66" charset="0"/>
              </a:rPr>
              <a:t>“ŠIUKŠLIŲ RŪŠIAVIMAS!KĄ PASAKĖ KAKĖ MAKĖ”</a:t>
            </a:r>
            <a:endParaRPr lang="lt-LT" sz="2800" dirty="0"/>
          </a:p>
        </p:txBody>
      </p:sp>
      <p:pic>
        <p:nvPicPr>
          <p:cNvPr id="4" name="Online Media 3" title="ￅﾠiukￅﾡliￅﾳ rￅﾫￅﾡiavimas! Kￄﾅ pasakￄﾗ Kakￄﾗ Makￄﾗ?">
            <a:hlinkClick r:id="" action="ppaction://media"/>
            <a:extLst>
              <a:ext uri="{FF2B5EF4-FFF2-40B4-BE49-F238E27FC236}">
                <a16:creationId xmlns:a16="http://schemas.microsoft.com/office/drawing/2014/main" id="{56BBA05A-FD06-415A-8108-99FECACB34E1}"/>
              </a:ext>
            </a:extLst>
          </p:cNvPr>
          <p:cNvPicPr>
            <a:picLocks noGrp="1" noRot="1" noChangeAspect="1"/>
          </p:cNvPicPr>
          <p:nvPr>
            <p:ph idx="1"/>
            <a:videoFile r:link="rId1"/>
          </p:nvPr>
        </p:nvPicPr>
        <p:blipFill>
          <a:blip r:embed="rId3"/>
          <a:stretch>
            <a:fillRect/>
          </a:stretch>
        </p:blipFill>
        <p:spPr>
          <a:xfrm>
            <a:off x="1280160" y="2160588"/>
            <a:ext cx="7993842" cy="3881437"/>
          </a:xfrm>
          <a:prstGeom prst="rect">
            <a:avLst/>
          </a:prstGeom>
        </p:spPr>
      </p:pic>
    </p:spTree>
    <p:extLst>
      <p:ext uri="{BB962C8B-B14F-4D97-AF65-F5344CB8AC3E}">
        <p14:creationId xmlns:p14="http://schemas.microsoft.com/office/powerpoint/2010/main" val="3029332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C85019-25BC-48BC-8839-62EE105D6DD7}"/>
              </a:ext>
            </a:extLst>
          </p:cNvPr>
          <p:cNvSpPr>
            <a:spLocks noGrp="1"/>
          </p:cNvSpPr>
          <p:nvPr>
            <p:ph type="title"/>
          </p:nvPr>
        </p:nvSpPr>
        <p:spPr>
          <a:xfrm>
            <a:off x="677334" y="609600"/>
            <a:ext cx="8596668" cy="726831"/>
          </a:xfrm>
        </p:spPr>
        <p:txBody>
          <a:bodyPr>
            <a:normAutofit/>
          </a:bodyPr>
          <a:lstStyle/>
          <a:p>
            <a:pPr algn="ctr"/>
            <a:r>
              <a:rPr lang="en-US" b="1" dirty="0" err="1">
                <a:latin typeface="Comic Sans MS" panose="030F0702030302020204" pitchFamily="66" charset="0"/>
              </a:rPr>
              <a:t>Kaip</a:t>
            </a:r>
            <a:r>
              <a:rPr lang="en-US" b="1" dirty="0">
                <a:latin typeface="Comic Sans MS" panose="030F0702030302020204" pitchFamily="66" charset="0"/>
              </a:rPr>
              <a:t> </a:t>
            </a:r>
            <a:r>
              <a:rPr lang="en-US" b="1" dirty="0" err="1">
                <a:latin typeface="Comic Sans MS" panose="030F0702030302020204" pitchFamily="66" charset="0"/>
              </a:rPr>
              <a:t>teisingai</a:t>
            </a:r>
            <a:r>
              <a:rPr lang="en-US" b="1" dirty="0">
                <a:latin typeface="Comic Sans MS" panose="030F0702030302020204" pitchFamily="66" charset="0"/>
              </a:rPr>
              <a:t> </a:t>
            </a:r>
            <a:r>
              <a:rPr lang="en-US" b="1" dirty="0" err="1">
                <a:latin typeface="Comic Sans MS" panose="030F0702030302020204" pitchFamily="66" charset="0"/>
              </a:rPr>
              <a:t>rūšiuoti</a:t>
            </a:r>
            <a:r>
              <a:rPr lang="en-US" b="1" dirty="0">
                <a:latin typeface="Comic Sans MS" panose="030F0702030302020204" pitchFamily="66" charset="0"/>
              </a:rPr>
              <a:t> </a:t>
            </a:r>
            <a:r>
              <a:rPr lang="en-US" b="1" dirty="0" err="1">
                <a:latin typeface="Comic Sans MS" panose="030F0702030302020204" pitchFamily="66" charset="0"/>
              </a:rPr>
              <a:t>atliekas</a:t>
            </a:r>
            <a:endParaRPr lang="lt-LT" b="1" dirty="0">
              <a:latin typeface="Comic Sans MS" panose="030F0702030302020204" pitchFamily="66" charset="0"/>
            </a:endParaRPr>
          </a:p>
        </p:txBody>
      </p:sp>
      <p:pic>
        <p:nvPicPr>
          <p:cNvPr id="4" name="Online Media 3" title="Kaip teisingai rￅﾫￅﾡiuoti atliekas?">
            <a:hlinkClick r:id="" action="ppaction://media"/>
            <a:extLst>
              <a:ext uri="{FF2B5EF4-FFF2-40B4-BE49-F238E27FC236}">
                <a16:creationId xmlns:a16="http://schemas.microsoft.com/office/drawing/2014/main" id="{05DC6A3D-A0AA-4845-8466-9C76BA552FCC}"/>
              </a:ext>
            </a:extLst>
          </p:cNvPr>
          <p:cNvPicPr>
            <a:picLocks noGrp="1" noRot="1" noChangeAspect="1"/>
          </p:cNvPicPr>
          <p:nvPr>
            <p:ph idx="1"/>
            <a:videoFile r:link="rId1"/>
          </p:nvPr>
        </p:nvPicPr>
        <p:blipFill>
          <a:blip r:embed="rId3"/>
          <a:stretch>
            <a:fillRect/>
          </a:stretch>
        </p:blipFill>
        <p:spPr>
          <a:xfrm>
            <a:off x="1237957" y="1617785"/>
            <a:ext cx="8036045" cy="4424240"/>
          </a:xfrm>
          <a:prstGeom prst="rect">
            <a:avLst/>
          </a:prstGeom>
        </p:spPr>
      </p:pic>
    </p:spTree>
    <p:extLst>
      <p:ext uri="{BB962C8B-B14F-4D97-AF65-F5344CB8AC3E}">
        <p14:creationId xmlns:p14="http://schemas.microsoft.com/office/powerpoint/2010/main" val="3739200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C108A2-2939-4BEF-BD05-BB441F877D89}"/>
              </a:ext>
            </a:extLst>
          </p:cNvPr>
          <p:cNvSpPr>
            <a:spLocks noGrp="1"/>
          </p:cNvSpPr>
          <p:nvPr>
            <p:ph type="title"/>
          </p:nvPr>
        </p:nvSpPr>
        <p:spPr>
          <a:xfrm>
            <a:off x="677334" y="647114"/>
            <a:ext cx="3854528" cy="801858"/>
          </a:xfrm>
        </p:spPr>
        <p:txBody>
          <a:bodyPr>
            <a:noAutofit/>
          </a:bodyPr>
          <a:lstStyle/>
          <a:p>
            <a:pPr algn="ctr"/>
            <a:r>
              <a:rPr lang="en-US" sz="2400" b="1" dirty="0" err="1">
                <a:latin typeface="Comic Sans MS" panose="030F0702030302020204" pitchFamily="66" charset="0"/>
              </a:rPr>
              <a:t>Kokią</a:t>
            </a:r>
            <a:r>
              <a:rPr lang="en-US" sz="2400" b="1" dirty="0">
                <a:latin typeface="Comic Sans MS" panose="030F0702030302020204" pitchFamily="66" charset="0"/>
              </a:rPr>
              <a:t>  </a:t>
            </a:r>
            <a:r>
              <a:rPr lang="en-US" sz="2400" b="1" dirty="0" err="1">
                <a:latin typeface="Comic Sans MS" panose="030F0702030302020204" pitchFamily="66" charset="0"/>
              </a:rPr>
              <a:t>žalą</a:t>
            </a:r>
            <a:r>
              <a:rPr lang="en-US" sz="2400" b="1" dirty="0">
                <a:latin typeface="Comic Sans MS" panose="030F0702030302020204" pitchFamily="66" charset="0"/>
              </a:rPr>
              <a:t> </a:t>
            </a:r>
            <a:r>
              <a:rPr lang="en-US" sz="2400" b="1" dirty="0" err="1">
                <a:latin typeface="Comic Sans MS" panose="030F0702030302020204" pitchFamily="66" charset="0"/>
              </a:rPr>
              <a:t>daro</a:t>
            </a:r>
            <a:r>
              <a:rPr lang="en-US" sz="2400" b="1" dirty="0">
                <a:latin typeface="Comic Sans MS" panose="030F0702030302020204" pitchFamily="66" charset="0"/>
              </a:rPr>
              <a:t> </a:t>
            </a:r>
            <a:r>
              <a:rPr lang="en-US" sz="2400" b="1" dirty="0" err="1">
                <a:latin typeface="Comic Sans MS" panose="030F0702030302020204" pitchFamily="66" charset="0"/>
              </a:rPr>
              <a:t>šiukšlės</a:t>
            </a:r>
            <a:r>
              <a:rPr lang="en-US" sz="2400" b="1" dirty="0">
                <a:latin typeface="Comic Sans MS" panose="030F0702030302020204" pitchFamily="66" charset="0"/>
              </a:rPr>
              <a:t> </a:t>
            </a:r>
            <a:r>
              <a:rPr lang="en-US" sz="2400" b="1" dirty="0" err="1">
                <a:latin typeface="Comic Sans MS" panose="030F0702030302020204" pitchFamily="66" charset="0"/>
              </a:rPr>
              <a:t>gamtai</a:t>
            </a:r>
            <a:endParaRPr lang="lt-LT" sz="2400" b="1" dirty="0">
              <a:latin typeface="Comic Sans MS" panose="030F0702030302020204" pitchFamily="66" charset="0"/>
            </a:endParaRPr>
          </a:p>
        </p:txBody>
      </p:sp>
      <p:sp>
        <p:nvSpPr>
          <p:cNvPr id="4" name="Text Placeholder 3">
            <a:extLst>
              <a:ext uri="{FF2B5EF4-FFF2-40B4-BE49-F238E27FC236}">
                <a16:creationId xmlns:a16="http://schemas.microsoft.com/office/drawing/2014/main" id="{2D61A1E9-7D2C-454C-B9A3-03D3728DC32A}"/>
              </a:ext>
            </a:extLst>
          </p:cNvPr>
          <p:cNvSpPr>
            <a:spLocks noGrp="1"/>
          </p:cNvSpPr>
          <p:nvPr>
            <p:ph type="body" sz="half" idx="2"/>
          </p:nvPr>
        </p:nvSpPr>
        <p:spPr>
          <a:xfrm>
            <a:off x="677334" y="2039815"/>
            <a:ext cx="3854528" cy="3538123"/>
          </a:xfrm>
        </p:spPr>
        <p:txBody>
          <a:bodyPr/>
          <a:lstStyle/>
          <a:p>
            <a:r>
              <a:rPr lang="en-US" sz="2000" b="1" dirty="0">
                <a:latin typeface="Comic Sans MS" panose="030F0702030302020204" pitchFamily="66" charset="0"/>
              </a:rPr>
              <a:t>PER KIEK LAIKO GAMTOJE SUYRA</a:t>
            </a:r>
            <a:r>
              <a:rPr lang="en-US" sz="2000" dirty="0">
                <a:latin typeface="Comic Sans MS" panose="030F0702030302020204" pitchFamily="66" charset="0"/>
              </a:rPr>
              <a:t>:</a:t>
            </a:r>
          </a:p>
          <a:p>
            <a:r>
              <a:rPr lang="en-US" sz="2000" b="1" dirty="0">
                <a:latin typeface="Comic Sans MS" panose="030F0702030302020204" pitchFamily="66" charset="0"/>
              </a:rPr>
              <a:t>STIKLAS-1000 METŲ;</a:t>
            </a:r>
          </a:p>
          <a:p>
            <a:r>
              <a:rPr lang="en-US" sz="2000" b="1" dirty="0">
                <a:latin typeface="Comic Sans MS" panose="030F0702030302020204" pitchFamily="66" charset="0"/>
              </a:rPr>
              <a:t>PLASTIKAS-200 METŲ;</a:t>
            </a:r>
          </a:p>
          <a:p>
            <a:r>
              <a:rPr lang="en-US" sz="2000" b="1" dirty="0">
                <a:latin typeface="Comic Sans MS" panose="030F0702030302020204" pitchFamily="66" charset="0"/>
              </a:rPr>
              <a:t>SKARDINĖS-10 METŲ;</a:t>
            </a:r>
          </a:p>
          <a:p>
            <a:r>
              <a:rPr lang="en-US" sz="2000" b="1" dirty="0">
                <a:latin typeface="Comic Sans MS" panose="030F0702030302020204" pitchFamily="66" charset="0"/>
              </a:rPr>
              <a:t>POPIERIUS- 2 METUS;</a:t>
            </a:r>
          </a:p>
          <a:p>
            <a:r>
              <a:rPr lang="en-US" sz="2000" b="1" dirty="0">
                <a:latin typeface="Comic Sans MS" panose="030F0702030302020204" pitchFamily="66" charset="0"/>
              </a:rPr>
              <a:t>PADANGOS-140 METŲ…</a:t>
            </a:r>
          </a:p>
          <a:p>
            <a:endParaRPr lang="lt-LT" dirty="0"/>
          </a:p>
        </p:txBody>
      </p:sp>
      <p:pic>
        <p:nvPicPr>
          <p:cNvPr id="5" name="Turinio vietos rezervavimo ženklas 9">
            <a:extLst>
              <a:ext uri="{FF2B5EF4-FFF2-40B4-BE49-F238E27FC236}">
                <a16:creationId xmlns:a16="http://schemas.microsoft.com/office/drawing/2014/main" id="{2047D50B-8BE4-4869-875C-CF09E3AF8C5F}"/>
              </a:ext>
            </a:extLst>
          </p:cNvPr>
          <p:cNvPicPr>
            <a:picLocks noGrp="1" noChangeAspect="1"/>
          </p:cNvPicPr>
          <p:nvPr>
            <p:ph idx="1"/>
          </p:nvPr>
        </p:nvPicPr>
        <p:blipFill>
          <a:blip r:embed="rId2"/>
          <a:stretch>
            <a:fillRect/>
          </a:stretch>
        </p:blipFill>
        <p:spPr>
          <a:xfrm>
            <a:off x="4760913" y="647114"/>
            <a:ext cx="4513262" cy="4930824"/>
          </a:xfrm>
          <a:prstGeom prst="rect">
            <a:avLst/>
          </a:prstGeom>
        </p:spPr>
      </p:pic>
    </p:spTree>
    <p:extLst>
      <p:ext uri="{BB962C8B-B14F-4D97-AF65-F5344CB8AC3E}">
        <p14:creationId xmlns:p14="http://schemas.microsoft.com/office/powerpoint/2010/main" val="55490269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81A3CC-1953-4CA9-93F0-C6741BBA987E}"/>
              </a:ext>
            </a:extLst>
          </p:cNvPr>
          <p:cNvSpPr>
            <a:spLocks noGrp="1"/>
          </p:cNvSpPr>
          <p:nvPr>
            <p:ph type="title"/>
          </p:nvPr>
        </p:nvSpPr>
        <p:spPr/>
        <p:txBody>
          <a:bodyPr/>
          <a:lstStyle/>
          <a:p>
            <a:pPr algn="ctr"/>
            <a:r>
              <a:rPr lang="en-US" dirty="0">
                <a:latin typeface="Comic Sans MS" panose="030F0702030302020204" pitchFamily="66" charset="0"/>
              </a:rPr>
              <a:t>ATLIKITE 11 UŽDUOTĮ IR </a:t>
            </a:r>
            <a:br>
              <a:rPr lang="en-US" dirty="0">
                <a:latin typeface="Comic Sans MS" panose="030F0702030302020204" pitchFamily="66" charset="0"/>
              </a:rPr>
            </a:br>
            <a:r>
              <a:rPr lang="en-US" dirty="0">
                <a:latin typeface="Comic Sans MS" panose="030F0702030302020204" pitchFamily="66" charset="0"/>
              </a:rPr>
              <a:t>PAGAMINK VABALIUKŲ</a:t>
            </a:r>
            <a:endParaRPr lang="lt-LT" dirty="0">
              <a:latin typeface="Comic Sans MS" panose="030F0702030302020204" pitchFamily="66" charset="0"/>
            </a:endParaRPr>
          </a:p>
        </p:txBody>
      </p:sp>
      <p:pic>
        <p:nvPicPr>
          <p:cNvPr id="5" name="Turinio vietos rezervavimo ženklas 8">
            <a:extLst>
              <a:ext uri="{FF2B5EF4-FFF2-40B4-BE49-F238E27FC236}">
                <a16:creationId xmlns:a16="http://schemas.microsoft.com/office/drawing/2014/main" id="{44CB76A5-8CCB-4929-83EE-7A6F3A4B163F}"/>
              </a:ext>
            </a:extLst>
          </p:cNvPr>
          <p:cNvPicPr>
            <a:picLocks noGrp="1" noChangeAspect="1"/>
          </p:cNvPicPr>
          <p:nvPr>
            <p:ph sz="half" idx="1"/>
          </p:nvPr>
        </p:nvPicPr>
        <p:blipFill>
          <a:blip r:embed="rId2"/>
          <a:stretch>
            <a:fillRect/>
          </a:stretch>
        </p:blipFill>
        <p:spPr>
          <a:xfrm>
            <a:off x="983064" y="2160588"/>
            <a:ext cx="3575740" cy="4087812"/>
          </a:xfrm>
          <a:prstGeom prst="rect">
            <a:avLst/>
          </a:prstGeom>
        </p:spPr>
      </p:pic>
      <p:pic>
        <p:nvPicPr>
          <p:cNvPr id="9" name="Paveikslėlis 9">
            <a:extLst>
              <a:ext uri="{FF2B5EF4-FFF2-40B4-BE49-F238E27FC236}">
                <a16:creationId xmlns:a16="http://schemas.microsoft.com/office/drawing/2014/main" id="{CBDC3A65-7D80-4CE0-B4E1-E5247CCEA7AA}"/>
              </a:ext>
            </a:extLst>
          </p:cNvPr>
          <p:cNvPicPr>
            <a:picLocks noGrp="1" noChangeAspect="1"/>
          </p:cNvPicPr>
          <p:nvPr>
            <p:ph sz="half" idx="2"/>
          </p:nvPr>
        </p:nvPicPr>
        <p:blipFill>
          <a:blip r:embed="rId3"/>
          <a:stretch>
            <a:fillRect/>
          </a:stretch>
        </p:blipFill>
        <p:spPr>
          <a:xfrm>
            <a:off x="5327519" y="2160588"/>
            <a:ext cx="4184650" cy="4087812"/>
          </a:xfrm>
          <a:prstGeom prst="rect">
            <a:avLst/>
          </a:prstGeom>
        </p:spPr>
      </p:pic>
    </p:spTree>
    <p:extLst>
      <p:ext uri="{BB962C8B-B14F-4D97-AF65-F5344CB8AC3E}">
        <p14:creationId xmlns:p14="http://schemas.microsoft.com/office/powerpoint/2010/main" val="7109375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D381E8-4837-43FC-9129-A7C1C229DA09}"/>
              </a:ext>
            </a:extLst>
          </p:cNvPr>
          <p:cNvSpPr>
            <a:spLocks noGrp="1"/>
          </p:cNvSpPr>
          <p:nvPr>
            <p:ph type="title"/>
          </p:nvPr>
        </p:nvSpPr>
        <p:spPr/>
        <p:style>
          <a:lnRef idx="2">
            <a:schemeClr val="dk1"/>
          </a:lnRef>
          <a:fillRef idx="1">
            <a:schemeClr val="lt1"/>
          </a:fillRef>
          <a:effectRef idx="0">
            <a:schemeClr val="dk1"/>
          </a:effectRef>
          <a:fontRef idx="minor">
            <a:schemeClr val="dk1"/>
          </a:fontRef>
        </p:style>
        <p:txBody>
          <a:bodyPr>
            <a:normAutofit/>
          </a:bodyPr>
          <a:lstStyle/>
          <a:p>
            <a:r>
              <a:rPr lang="en-US" sz="1400" dirty="0" err="1">
                <a:latin typeface="Times New Roman" panose="02020603050405020304" pitchFamily="18" charset="0"/>
                <a:cs typeface="Times New Roman" panose="02020603050405020304" pitchFamily="18" charset="0"/>
              </a:rPr>
              <a:t>Išmokome</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skaityti</a:t>
            </a:r>
            <a:r>
              <a:rPr lang="en-US" sz="1400" dirty="0">
                <a:latin typeface="Times New Roman" panose="02020603050405020304" pitchFamily="18" charset="0"/>
                <a:cs typeface="Times New Roman" panose="02020603050405020304" pitchFamily="18" charset="0"/>
              </a:rPr>
              <a:t>”  ne </a:t>
            </a:r>
            <a:r>
              <a:rPr lang="en-US" sz="1400" dirty="0" err="1">
                <a:latin typeface="Times New Roman" panose="02020603050405020304" pitchFamily="18" charset="0"/>
                <a:cs typeface="Times New Roman" panose="02020603050405020304" pitchFamily="18" charset="0"/>
              </a:rPr>
              <a:t>tik</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draudžiamus</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ženklus</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matomus</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parkuose</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prie</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vandens</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telkini</a:t>
            </a:r>
            <a:r>
              <a:rPr lang="lt-LT" sz="1400" dirty="0">
                <a:latin typeface="Times New Roman" panose="02020603050405020304" pitchFamily="18" charset="0"/>
                <a:cs typeface="Times New Roman" panose="02020603050405020304" pitchFamily="18" charset="0"/>
              </a:rPr>
              <a:t>ų</a:t>
            </a:r>
            <a:r>
              <a:rPr lang="en-US" sz="1400" dirty="0">
                <a:latin typeface="Times New Roman" panose="02020603050405020304" pitchFamily="18" charset="0"/>
                <a:cs typeface="Times New Roman" panose="02020603050405020304" pitchFamily="18" charset="0"/>
              </a:rPr>
              <a:t>, bet </a:t>
            </a:r>
            <a:r>
              <a:rPr lang="en-US" sz="1400" dirty="0" err="1">
                <a:latin typeface="Times New Roman" panose="02020603050405020304" pitchFamily="18" charset="0"/>
                <a:cs typeface="Times New Roman" panose="02020603050405020304" pitchFamily="18" charset="0"/>
              </a:rPr>
              <a:t>ir</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pažiūr</a:t>
            </a:r>
            <a:r>
              <a:rPr lang="lt-LT" sz="1400" dirty="0">
                <a:latin typeface="Times New Roman" panose="02020603050405020304" pitchFamily="18" charset="0"/>
                <a:cs typeface="Times New Roman" panose="02020603050405020304" pitchFamily="18" charset="0"/>
              </a:rPr>
              <a:t>ė</a:t>
            </a:r>
            <a:r>
              <a:rPr lang="en-US" sz="1400" dirty="0" err="1">
                <a:latin typeface="Times New Roman" panose="02020603050405020304" pitchFamily="18" charset="0"/>
                <a:cs typeface="Times New Roman" panose="02020603050405020304" pitchFamily="18" charset="0"/>
              </a:rPr>
              <a:t>ję</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prevencinius</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filmukus</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apie</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žmogaus</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daromą</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žalą</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vaikai</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patys</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kūr</a:t>
            </a:r>
            <a:r>
              <a:rPr lang="lt-LT" sz="1400" dirty="0">
                <a:latin typeface="Times New Roman" panose="02020603050405020304" pitchFamily="18" charset="0"/>
                <a:cs typeface="Times New Roman" panose="02020603050405020304" pitchFamily="18" charset="0"/>
              </a:rPr>
              <a:t>ė</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draudžiamus</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ženklus</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Mok</a:t>
            </a:r>
            <a:r>
              <a:rPr lang="lt-LT" sz="1400" dirty="0">
                <a:latin typeface="Times New Roman" panose="02020603050405020304" pitchFamily="18" charset="0"/>
                <a:cs typeface="Times New Roman" panose="02020603050405020304" pitchFamily="18" charset="0"/>
              </a:rPr>
              <a:t>ė</a:t>
            </a:r>
            <a:r>
              <a:rPr lang="en-US" sz="1400" dirty="0" err="1">
                <a:latin typeface="Times New Roman" panose="02020603050405020304" pitchFamily="18" charset="0"/>
                <a:cs typeface="Times New Roman" panose="02020603050405020304" pitchFamily="18" charset="0"/>
              </a:rPr>
              <a:t>si</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rūšiuoti</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atliekas</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ir</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sužinojo</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kad</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rūšiuojamos</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atliekos</a:t>
            </a:r>
            <a:r>
              <a:rPr lang="en-US" sz="1400" dirty="0">
                <a:latin typeface="Times New Roman" panose="02020603050405020304" pitchFamily="18" charset="0"/>
                <a:cs typeface="Times New Roman" panose="02020603050405020304" pitchFamily="18" charset="0"/>
              </a:rPr>
              <a:t>- tai ne </a:t>
            </a:r>
            <a:r>
              <a:rPr lang="en-US" sz="1400" dirty="0" err="1">
                <a:latin typeface="Times New Roman" panose="02020603050405020304" pitchFamily="18" charset="0"/>
                <a:cs typeface="Times New Roman" panose="02020603050405020304" pitchFamily="18" charset="0"/>
              </a:rPr>
              <a:t>tik</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šiukšl</a:t>
            </a:r>
            <a:r>
              <a:rPr lang="lt-LT" sz="1400" dirty="0">
                <a:latin typeface="Times New Roman" panose="02020603050405020304" pitchFamily="18" charset="0"/>
                <a:cs typeface="Times New Roman" panose="02020603050405020304" pitchFamily="18" charset="0"/>
              </a:rPr>
              <a:t>ė</a:t>
            </a:r>
            <a:r>
              <a:rPr lang="en-US" sz="1400" dirty="0">
                <a:latin typeface="Times New Roman" panose="02020603050405020304" pitchFamily="18" charset="0"/>
                <a:cs typeface="Times New Roman" panose="02020603050405020304" pitchFamily="18" charset="0"/>
              </a:rPr>
              <a:t>mis </a:t>
            </a:r>
            <a:r>
              <a:rPr lang="en-US" sz="1400" dirty="0" err="1">
                <a:latin typeface="Times New Roman" panose="02020603050405020304" pitchFamily="18" charset="0"/>
                <a:cs typeface="Times New Roman" panose="02020603050405020304" pitchFamily="18" charset="0"/>
              </a:rPr>
              <a:t>gali</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būti</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vadinamos</a:t>
            </a:r>
            <a:r>
              <a:rPr lang="en-US" sz="1400" dirty="0">
                <a:latin typeface="Times New Roman" panose="02020603050405020304" pitchFamily="18" charset="0"/>
                <a:cs typeface="Times New Roman" panose="02020603050405020304" pitchFamily="18" charset="0"/>
              </a:rPr>
              <a:t>- tai </a:t>
            </a:r>
            <a:r>
              <a:rPr lang="en-US" sz="1400" dirty="0" err="1">
                <a:latin typeface="Times New Roman" panose="02020603050405020304" pitchFamily="18" charset="0"/>
                <a:cs typeface="Times New Roman" panose="02020603050405020304" pitchFamily="18" charset="0"/>
              </a:rPr>
              <a:t>kartu</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ir</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žaliavą</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kurią</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perdirbus</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sukuriamas</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naujas</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produktas</a:t>
            </a:r>
            <a:r>
              <a:rPr lang="en-US" sz="1400" dirty="0">
                <a:latin typeface="Times New Roman" panose="02020603050405020304" pitchFamily="18" charset="0"/>
                <a:cs typeface="Times New Roman" panose="02020603050405020304" pitchFamily="18" charset="0"/>
              </a:rPr>
              <a:t>.</a:t>
            </a:r>
            <a:endParaRPr lang="lt-LT" sz="1400" dirty="0">
              <a:latin typeface="Times New Roman" panose="02020603050405020304" pitchFamily="18" charset="0"/>
              <a:cs typeface="Times New Roman" panose="02020603050405020304" pitchFamily="18" charset="0"/>
            </a:endParaRPr>
          </a:p>
        </p:txBody>
      </p:sp>
      <p:pic>
        <p:nvPicPr>
          <p:cNvPr id="6" name="Content Placeholder 5">
            <a:extLst>
              <a:ext uri="{FF2B5EF4-FFF2-40B4-BE49-F238E27FC236}">
                <a16:creationId xmlns:a16="http://schemas.microsoft.com/office/drawing/2014/main" id="{18B83118-45A0-42D5-994A-CC43E6776EE4}"/>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814607" y="2070347"/>
            <a:ext cx="3881437" cy="3971015"/>
          </a:xfrm>
        </p:spPr>
      </p:pic>
      <p:pic>
        <p:nvPicPr>
          <p:cNvPr id="8" name="Content Placeholder 7">
            <a:extLst>
              <a:ext uri="{FF2B5EF4-FFF2-40B4-BE49-F238E27FC236}">
                <a16:creationId xmlns:a16="http://schemas.microsoft.com/office/drawing/2014/main" id="{899F9533-9CD2-4844-AC91-40770F52C326}"/>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241131" y="2070348"/>
            <a:ext cx="3881437" cy="3971678"/>
          </a:xfrm>
        </p:spPr>
      </p:pic>
    </p:spTree>
    <p:extLst>
      <p:ext uri="{BB962C8B-B14F-4D97-AF65-F5344CB8AC3E}">
        <p14:creationId xmlns:p14="http://schemas.microsoft.com/office/powerpoint/2010/main" val="245092498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F7E581-7A87-49AF-8FDA-49A0D06349C9}"/>
              </a:ext>
            </a:extLst>
          </p:cNvPr>
          <p:cNvSpPr>
            <a:spLocks noGrp="1"/>
          </p:cNvSpPr>
          <p:nvPr>
            <p:ph type="title"/>
          </p:nvPr>
        </p:nvSpPr>
        <p:spPr/>
        <p:txBody>
          <a:bodyPr/>
          <a:lstStyle/>
          <a:p>
            <a:pPr algn="ctr"/>
            <a:r>
              <a:rPr lang="en-US" b="1" dirty="0">
                <a:latin typeface="Comic Sans MS" panose="030F0702030302020204" pitchFamily="66" charset="0"/>
              </a:rPr>
              <a:t>KETVIRTADIENIS</a:t>
            </a:r>
            <a:endParaRPr lang="lt-LT" b="1" dirty="0">
              <a:latin typeface="Comic Sans MS" panose="030F0702030302020204" pitchFamily="66" charset="0"/>
            </a:endParaRPr>
          </a:p>
        </p:txBody>
      </p:sp>
      <p:pic>
        <p:nvPicPr>
          <p:cNvPr id="7" name="Content Placeholder 6">
            <a:extLst>
              <a:ext uri="{FF2B5EF4-FFF2-40B4-BE49-F238E27FC236}">
                <a16:creationId xmlns:a16="http://schemas.microsoft.com/office/drawing/2014/main" id="{3767CBFA-07BA-463E-8C33-D7AB3B9785D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156559" y="1816274"/>
            <a:ext cx="4108537" cy="3908121"/>
          </a:xfrm>
        </p:spPr>
      </p:pic>
    </p:spTree>
    <p:extLst>
      <p:ext uri="{BB962C8B-B14F-4D97-AF65-F5344CB8AC3E}">
        <p14:creationId xmlns:p14="http://schemas.microsoft.com/office/powerpoint/2010/main" val="279855208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109A8F-3FE6-4E5A-BBB1-3979F41A4EB2}"/>
              </a:ext>
            </a:extLst>
          </p:cNvPr>
          <p:cNvSpPr>
            <a:spLocks noGrp="1"/>
          </p:cNvSpPr>
          <p:nvPr>
            <p:ph type="title"/>
          </p:nvPr>
        </p:nvSpPr>
        <p:spPr/>
        <p:txBody>
          <a:bodyPr/>
          <a:lstStyle/>
          <a:p>
            <a:pPr algn="ctr"/>
            <a:r>
              <a:rPr lang="en-US" dirty="0">
                <a:latin typeface="Comic Sans MS" panose="030F0702030302020204" pitchFamily="66" charset="0"/>
              </a:rPr>
              <a:t>KAIP GALIME PADĖTI GAMTAI?</a:t>
            </a:r>
            <a:endParaRPr lang="lt-LT" dirty="0">
              <a:latin typeface="Comic Sans MS" panose="030F0702030302020204" pitchFamily="66" charset="0"/>
            </a:endParaRPr>
          </a:p>
        </p:txBody>
      </p:sp>
      <p:sp>
        <p:nvSpPr>
          <p:cNvPr id="4" name="Content Placeholder 3">
            <a:extLst>
              <a:ext uri="{FF2B5EF4-FFF2-40B4-BE49-F238E27FC236}">
                <a16:creationId xmlns:a16="http://schemas.microsoft.com/office/drawing/2014/main" id="{52806279-B199-43D0-9C1F-99FC8329D5E7}"/>
              </a:ext>
            </a:extLst>
          </p:cNvPr>
          <p:cNvSpPr>
            <a:spLocks noGrp="1"/>
          </p:cNvSpPr>
          <p:nvPr>
            <p:ph sz="half" idx="2"/>
          </p:nvPr>
        </p:nvSpPr>
        <p:spPr>
          <a:xfrm>
            <a:off x="5089970" y="1603333"/>
            <a:ext cx="4184034" cy="4438030"/>
          </a:xfrm>
        </p:spPr>
        <p:txBody>
          <a:bodyPr>
            <a:normAutofit/>
          </a:bodyPr>
          <a:lstStyle/>
          <a:p>
            <a:pPr marL="0" indent="0">
              <a:buNone/>
            </a:pPr>
            <a:r>
              <a:rPr lang="en-US" dirty="0">
                <a:latin typeface="Comic Sans MS" panose="030F0702030302020204" pitchFamily="66" charset="0"/>
              </a:rPr>
              <a:t>AUGALO SODINIMO SEKA:</a:t>
            </a:r>
          </a:p>
          <a:p>
            <a:r>
              <a:rPr lang="en-US" dirty="0" err="1">
                <a:latin typeface="Comic Sans MS" panose="030F0702030302020204" pitchFamily="66" charset="0"/>
              </a:rPr>
              <a:t>Reikia</a:t>
            </a:r>
            <a:r>
              <a:rPr lang="en-US" dirty="0">
                <a:latin typeface="Comic Sans MS" panose="030F0702030302020204" pitchFamily="66" charset="0"/>
              </a:rPr>
              <a:t> </a:t>
            </a:r>
            <a:r>
              <a:rPr lang="en-US" dirty="0" err="1">
                <a:latin typeface="Comic Sans MS" panose="030F0702030302020204" pitchFamily="66" charset="0"/>
              </a:rPr>
              <a:t>iškasti</a:t>
            </a:r>
            <a:r>
              <a:rPr lang="en-US" dirty="0">
                <a:latin typeface="Comic Sans MS" panose="030F0702030302020204" pitchFamily="66" charset="0"/>
              </a:rPr>
              <a:t> </a:t>
            </a:r>
            <a:r>
              <a:rPr lang="en-US" dirty="0" err="1">
                <a:latin typeface="Comic Sans MS" panose="030F0702030302020204" pitchFamily="66" charset="0"/>
              </a:rPr>
              <a:t>duobutę</a:t>
            </a:r>
            <a:r>
              <a:rPr lang="en-US" dirty="0">
                <a:latin typeface="Comic Sans MS" panose="030F0702030302020204" pitchFamily="66" charset="0"/>
              </a:rPr>
              <a:t>;</a:t>
            </a:r>
          </a:p>
          <a:p>
            <a:r>
              <a:rPr lang="en-US" dirty="0" err="1">
                <a:latin typeface="Comic Sans MS" panose="030F0702030302020204" pitchFamily="66" charset="0"/>
              </a:rPr>
              <a:t>Įstatyti</a:t>
            </a:r>
            <a:r>
              <a:rPr lang="en-US" dirty="0">
                <a:latin typeface="Comic Sans MS" panose="030F0702030302020204" pitchFamily="66" charset="0"/>
              </a:rPr>
              <a:t> </a:t>
            </a:r>
            <a:r>
              <a:rPr lang="en-US" dirty="0" err="1">
                <a:latin typeface="Comic Sans MS" panose="030F0702030302020204" pitchFamily="66" charset="0"/>
              </a:rPr>
              <a:t>medelį</a:t>
            </a:r>
            <a:r>
              <a:rPr lang="en-US" dirty="0">
                <a:latin typeface="Comic Sans MS" panose="030F0702030302020204" pitchFamily="66" charset="0"/>
              </a:rPr>
              <a:t> </a:t>
            </a:r>
            <a:r>
              <a:rPr lang="en-US" dirty="0" err="1">
                <a:latin typeface="Comic Sans MS" panose="030F0702030302020204" pitchFamily="66" charset="0"/>
              </a:rPr>
              <a:t>ar</a:t>
            </a:r>
            <a:r>
              <a:rPr lang="en-US" dirty="0">
                <a:latin typeface="Comic Sans MS" panose="030F0702030302020204" pitchFamily="66" charset="0"/>
              </a:rPr>
              <a:t> </a:t>
            </a:r>
            <a:r>
              <a:rPr lang="en-US" dirty="0" err="1">
                <a:latin typeface="Comic Sans MS" panose="030F0702030302020204" pitchFamily="66" charset="0"/>
              </a:rPr>
              <a:t>kitą</a:t>
            </a:r>
            <a:r>
              <a:rPr lang="en-US" dirty="0">
                <a:latin typeface="Comic Sans MS" panose="030F0702030302020204" pitchFamily="66" charset="0"/>
              </a:rPr>
              <a:t> </a:t>
            </a:r>
            <a:r>
              <a:rPr lang="en-US" dirty="0" err="1">
                <a:latin typeface="Comic Sans MS" panose="030F0702030302020204" pitchFamily="66" charset="0"/>
              </a:rPr>
              <a:t>augalą</a:t>
            </a:r>
            <a:r>
              <a:rPr lang="en-US" dirty="0">
                <a:latin typeface="Comic Sans MS" panose="030F0702030302020204" pitchFamily="66" charset="0"/>
              </a:rPr>
              <a:t>;</a:t>
            </a:r>
          </a:p>
          <a:p>
            <a:r>
              <a:rPr lang="en-US" dirty="0" err="1">
                <a:latin typeface="Comic Sans MS" panose="030F0702030302020204" pitchFamily="66" charset="0"/>
              </a:rPr>
              <a:t>Užpilti</a:t>
            </a:r>
            <a:r>
              <a:rPr lang="en-US" dirty="0">
                <a:latin typeface="Comic Sans MS" panose="030F0702030302020204" pitchFamily="66" charset="0"/>
              </a:rPr>
              <a:t> </a:t>
            </a:r>
            <a:r>
              <a:rPr lang="en-US" dirty="0" err="1">
                <a:latin typeface="Comic Sans MS" panose="030F0702030302020204" pitchFamily="66" charset="0"/>
              </a:rPr>
              <a:t>žemėmis</a:t>
            </a:r>
            <a:r>
              <a:rPr lang="en-US" dirty="0">
                <a:latin typeface="Comic Sans MS" panose="030F0702030302020204" pitchFamily="66" charset="0"/>
              </a:rPr>
              <a:t> </a:t>
            </a:r>
            <a:r>
              <a:rPr lang="en-US" dirty="0" err="1">
                <a:latin typeface="Comic Sans MS" panose="030F0702030302020204" pitchFamily="66" charset="0"/>
              </a:rPr>
              <a:t>šaknis</a:t>
            </a:r>
            <a:r>
              <a:rPr lang="en-US" dirty="0">
                <a:latin typeface="Comic Sans MS" panose="030F0702030302020204" pitchFamily="66" charset="0"/>
              </a:rPr>
              <a:t>;</a:t>
            </a:r>
          </a:p>
          <a:p>
            <a:r>
              <a:rPr lang="en-US" dirty="0" err="1">
                <a:latin typeface="Comic Sans MS" panose="030F0702030302020204" pitchFamily="66" charset="0"/>
              </a:rPr>
              <a:t>Palieti</a:t>
            </a:r>
            <a:r>
              <a:rPr lang="en-US" dirty="0">
                <a:latin typeface="Comic Sans MS" panose="030F0702030302020204" pitchFamily="66" charset="0"/>
              </a:rPr>
              <a:t>;</a:t>
            </a:r>
          </a:p>
          <a:p>
            <a:r>
              <a:rPr lang="en-US" dirty="0" err="1">
                <a:latin typeface="Comic Sans MS" panose="030F0702030302020204" pitchFamily="66" charset="0"/>
              </a:rPr>
              <a:t>Pririšti</a:t>
            </a:r>
            <a:r>
              <a:rPr lang="en-US" dirty="0">
                <a:latin typeface="Comic Sans MS" panose="030F0702030302020204" pitchFamily="66" charset="0"/>
              </a:rPr>
              <a:t> </a:t>
            </a:r>
            <a:r>
              <a:rPr lang="en-US" dirty="0" err="1">
                <a:latin typeface="Comic Sans MS" panose="030F0702030302020204" pitchFamily="66" charset="0"/>
              </a:rPr>
              <a:t>sodinukus</a:t>
            </a:r>
            <a:r>
              <a:rPr lang="en-US" dirty="0">
                <a:latin typeface="Comic Sans MS" panose="030F0702030302020204" pitchFamily="66" charset="0"/>
              </a:rPr>
              <a:t>( </a:t>
            </a:r>
            <a:r>
              <a:rPr lang="en-US" dirty="0" err="1">
                <a:latin typeface="Comic Sans MS" panose="030F0702030302020204" pitchFamily="66" charset="0"/>
              </a:rPr>
              <a:t>jei</a:t>
            </a:r>
            <a:r>
              <a:rPr lang="en-US" dirty="0">
                <a:latin typeface="Comic Sans MS" panose="030F0702030302020204" pitchFamily="66" charset="0"/>
              </a:rPr>
              <a:t> to </a:t>
            </a:r>
            <a:r>
              <a:rPr lang="en-US" dirty="0" err="1">
                <a:latin typeface="Comic Sans MS" panose="030F0702030302020204" pitchFamily="66" charset="0"/>
              </a:rPr>
              <a:t>reikia</a:t>
            </a:r>
            <a:r>
              <a:rPr lang="en-US" dirty="0">
                <a:latin typeface="Comic Sans MS" panose="030F0702030302020204" pitchFamily="66" charset="0"/>
              </a:rPr>
              <a:t>);</a:t>
            </a:r>
          </a:p>
          <a:p>
            <a:r>
              <a:rPr lang="en-US" dirty="0" err="1">
                <a:latin typeface="Comic Sans MS" panose="030F0702030302020204" pitchFamily="66" charset="0"/>
              </a:rPr>
              <a:t>Prisiminkite</a:t>
            </a:r>
            <a:r>
              <a:rPr lang="en-US" dirty="0">
                <a:latin typeface="Comic Sans MS" panose="030F0702030302020204" pitchFamily="66" charset="0"/>
              </a:rPr>
              <a:t>, </a:t>
            </a:r>
            <a:r>
              <a:rPr lang="en-US" dirty="0" err="1">
                <a:latin typeface="Comic Sans MS" panose="030F0702030302020204" pitchFamily="66" charset="0"/>
              </a:rPr>
              <a:t>kokių</a:t>
            </a:r>
            <a:r>
              <a:rPr lang="en-US" dirty="0">
                <a:latin typeface="Comic Sans MS" panose="030F0702030302020204" pitchFamily="66" charset="0"/>
              </a:rPr>
              <a:t> </a:t>
            </a:r>
            <a:r>
              <a:rPr lang="en-US" dirty="0" err="1">
                <a:latin typeface="Comic Sans MS" panose="030F0702030302020204" pitchFamily="66" charset="0"/>
              </a:rPr>
              <a:t>sąlygų</a:t>
            </a:r>
            <a:r>
              <a:rPr lang="en-US" dirty="0">
                <a:latin typeface="Comic Sans MS" panose="030F0702030302020204" pitchFamily="66" charset="0"/>
              </a:rPr>
              <a:t> </a:t>
            </a:r>
            <a:r>
              <a:rPr lang="en-US" dirty="0" err="1">
                <a:latin typeface="Comic Sans MS" panose="030F0702030302020204" pitchFamily="66" charset="0"/>
              </a:rPr>
              <a:t>reikia</a:t>
            </a:r>
            <a:r>
              <a:rPr lang="en-US" dirty="0">
                <a:latin typeface="Comic Sans MS" panose="030F0702030302020204" pitchFamily="66" charset="0"/>
              </a:rPr>
              <a:t>, </a:t>
            </a:r>
            <a:r>
              <a:rPr lang="en-US" dirty="0" err="1">
                <a:latin typeface="Comic Sans MS" panose="030F0702030302020204" pitchFamily="66" charset="0"/>
              </a:rPr>
              <a:t>kad</a:t>
            </a:r>
            <a:r>
              <a:rPr lang="en-US" dirty="0">
                <a:latin typeface="Comic Sans MS" panose="030F0702030302020204" pitchFamily="66" charset="0"/>
              </a:rPr>
              <a:t> </a:t>
            </a:r>
            <a:r>
              <a:rPr lang="en-US" dirty="0" err="1">
                <a:latin typeface="Comic Sans MS" panose="030F0702030302020204" pitchFamily="66" charset="0"/>
              </a:rPr>
              <a:t>augalai</a:t>
            </a:r>
            <a:r>
              <a:rPr lang="en-US" dirty="0">
                <a:latin typeface="Comic Sans MS" panose="030F0702030302020204" pitchFamily="66" charset="0"/>
              </a:rPr>
              <a:t> </a:t>
            </a:r>
            <a:r>
              <a:rPr lang="en-US" dirty="0" err="1">
                <a:latin typeface="Comic Sans MS" panose="030F0702030302020204" pitchFamily="66" charset="0"/>
              </a:rPr>
              <a:t>gerai</a:t>
            </a:r>
            <a:r>
              <a:rPr lang="en-US" dirty="0">
                <a:latin typeface="Comic Sans MS" panose="030F0702030302020204" pitchFamily="66" charset="0"/>
              </a:rPr>
              <a:t> </a:t>
            </a:r>
            <a:r>
              <a:rPr lang="en-US" dirty="0" err="1">
                <a:latin typeface="Comic Sans MS" panose="030F0702030302020204" pitchFamily="66" charset="0"/>
              </a:rPr>
              <a:t>augtų</a:t>
            </a:r>
            <a:r>
              <a:rPr lang="en-US" dirty="0">
                <a:latin typeface="Comic Sans MS" panose="030F0702030302020204" pitchFamily="66" charset="0"/>
              </a:rPr>
              <a:t>( </a:t>
            </a:r>
            <a:r>
              <a:rPr lang="en-US" dirty="0" err="1">
                <a:latin typeface="Comic Sans MS" panose="030F0702030302020204" pitchFamily="66" charset="0"/>
              </a:rPr>
              <a:t>šilumos</a:t>
            </a:r>
            <a:r>
              <a:rPr lang="en-US" dirty="0">
                <a:latin typeface="Comic Sans MS" panose="030F0702030302020204" pitchFamily="66" charset="0"/>
              </a:rPr>
              <a:t>, </a:t>
            </a:r>
            <a:r>
              <a:rPr lang="en-US" dirty="0" err="1">
                <a:latin typeface="Comic Sans MS" panose="030F0702030302020204" pitchFamily="66" charset="0"/>
              </a:rPr>
              <a:t>šviesos</a:t>
            </a:r>
            <a:r>
              <a:rPr lang="en-US" dirty="0">
                <a:latin typeface="Comic Sans MS" panose="030F0702030302020204" pitchFamily="66" charset="0"/>
              </a:rPr>
              <a:t>, </a:t>
            </a:r>
            <a:r>
              <a:rPr lang="en-US" dirty="0" err="1">
                <a:latin typeface="Comic Sans MS" panose="030F0702030302020204" pitchFamily="66" charset="0"/>
              </a:rPr>
              <a:t>drėgmės</a:t>
            </a:r>
            <a:r>
              <a:rPr lang="en-US" dirty="0">
                <a:latin typeface="Comic Sans MS" panose="030F0702030302020204" pitchFamily="66" charset="0"/>
              </a:rPr>
              <a:t>);</a:t>
            </a:r>
          </a:p>
          <a:p>
            <a:r>
              <a:rPr lang="en-US" dirty="0" err="1">
                <a:latin typeface="Comic Sans MS" panose="030F0702030302020204" pitchFamily="66" charset="0"/>
              </a:rPr>
              <a:t>Jei</a:t>
            </a:r>
            <a:r>
              <a:rPr lang="en-US" dirty="0">
                <a:latin typeface="Comic Sans MS" panose="030F0702030302020204" pitchFamily="66" charset="0"/>
              </a:rPr>
              <a:t> </a:t>
            </a:r>
            <a:r>
              <a:rPr lang="en-US" dirty="0" err="1">
                <a:latin typeface="Comic Sans MS" panose="030F0702030302020204" pitchFamily="66" charset="0"/>
              </a:rPr>
              <a:t>yra</a:t>
            </a:r>
            <a:r>
              <a:rPr lang="en-US" dirty="0">
                <a:latin typeface="Comic Sans MS" panose="030F0702030302020204" pitchFamily="66" charset="0"/>
              </a:rPr>
              <a:t> </a:t>
            </a:r>
            <a:r>
              <a:rPr lang="en-US" dirty="0" err="1">
                <a:latin typeface="Comic Sans MS" panose="030F0702030302020204" pitchFamily="66" charset="0"/>
              </a:rPr>
              <a:t>galimybė</a:t>
            </a:r>
            <a:r>
              <a:rPr lang="en-US" dirty="0">
                <a:latin typeface="Comic Sans MS" panose="030F0702030302020204" pitchFamily="66" charset="0"/>
              </a:rPr>
              <a:t> </a:t>
            </a:r>
            <a:r>
              <a:rPr lang="en-US" dirty="0" err="1">
                <a:latin typeface="Comic Sans MS" panose="030F0702030302020204" pitchFamily="66" charset="0"/>
              </a:rPr>
              <a:t>atlikite</a:t>
            </a:r>
            <a:r>
              <a:rPr lang="en-US" dirty="0">
                <a:latin typeface="Comic Sans MS" panose="030F0702030302020204" pitchFamily="66" charset="0"/>
              </a:rPr>
              <a:t> </a:t>
            </a:r>
            <a:r>
              <a:rPr lang="en-US" dirty="0" err="1">
                <a:latin typeface="Comic Sans MS" panose="030F0702030302020204" pitchFamily="66" charset="0"/>
              </a:rPr>
              <a:t>kartu</a:t>
            </a:r>
            <a:r>
              <a:rPr lang="en-US" dirty="0">
                <a:latin typeface="Comic Sans MS" panose="030F0702030302020204" pitchFamily="66" charset="0"/>
              </a:rPr>
              <a:t> </a:t>
            </a:r>
            <a:r>
              <a:rPr lang="en-US" dirty="0" err="1">
                <a:latin typeface="Comic Sans MS" panose="030F0702030302020204" pitchFamily="66" charset="0"/>
              </a:rPr>
              <a:t>su</a:t>
            </a:r>
            <a:r>
              <a:rPr lang="en-US" dirty="0">
                <a:latin typeface="Comic Sans MS" panose="030F0702030302020204" pitchFamily="66" charset="0"/>
              </a:rPr>
              <a:t> t</a:t>
            </a:r>
            <a:r>
              <a:rPr lang="lt-LT" dirty="0">
                <a:latin typeface="Comic Sans MS" panose="030F0702030302020204" pitchFamily="66" charset="0"/>
              </a:rPr>
              <a:t>ė</a:t>
            </a:r>
            <a:r>
              <a:rPr lang="en-US" dirty="0" err="1">
                <a:latin typeface="Comic Sans MS" panose="030F0702030302020204" pitchFamily="66" charset="0"/>
              </a:rPr>
              <a:t>veliais</a:t>
            </a:r>
            <a:r>
              <a:rPr lang="en-US" dirty="0">
                <a:latin typeface="Comic Sans MS" panose="030F0702030302020204" pitchFamily="66" charset="0"/>
              </a:rPr>
              <a:t>.</a:t>
            </a:r>
          </a:p>
          <a:p>
            <a:endParaRPr lang="lt-LT" dirty="0">
              <a:latin typeface="Comic Sans MS" panose="030F0702030302020204" pitchFamily="66" charset="0"/>
            </a:endParaRPr>
          </a:p>
        </p:txBody>
      </p:sp>
      <p:pic>
        <p:nvPicPr>
          <p:cNvPr id="5" name="Turinio vietos rezervavimo ženklas 9">
            <a:extLst>
              <a:ext uri="{FF2B5EF4-FFF2-40B4-BE49-F238E27FC236}">
                <a16:creationId xmlns:a16="http://schemas.microsoft.com/office/drawing/2014/main" id="{26629110-67B9-481A-B49D-1EAA2BD8DAC1}"/>
              </a:ext>
            </a:extLst>
          </p:cNvPr>
          <p:cNvPicPr>
            <a:picLocks noGrp="1" noChangeAspect="1"/>
          </p:cNvPicPr>
          <p:nvPr>
            <p:ph sz="half" idx="1"/>
          </p:nvPr>
        </p:nvPicPr>
        <p:blipFill>
          <a:blip r:embed="rId2"/>
          <a:stretch>
            <a:fillRect/>
          </a:stretch>
        </p:blipFill>
        <p:spPr>
          <a:xfrm>
            <a:off x="873441" y="1716066"/>
            <a:ext cx="3791905" cy="4325959"/>
          </a:xfrm>
          <a:prstGeom prst="rect">
            <a:avLst/>
          </a:prstGeom>
        </p:spPr>
      </p:pic>
    </p:spTree>
    <p:extLst>
      <p:ext uri="{BB962C8B-B14F-4D97-AF65-F5344CB8AC3E}">
        <p14:creationId xmlns:p14="http://schemas.microsoft.com/office/powerpoint/2010/main" val="272858301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EC6D61-051F-42FF-988E-63F9ED5DF99C}"/>
              </a:ext>
            </a:extLst>
          </p:cNvPr>
          <p:cNvSpPr>
            <a:spLocks noGrp="1"/>
          </p:cNvSpPr>
          <p:nvPr>
            <p:ph type="title"/>
          </p:nvPr>
        </p:nvSpPr>
        <p:spPr/>
        <p:txBody>
          <a:bodyPr/>
          <a:lstStyle/>
          <a:p>
            <a:pPr algn="ctr"/>
            <a:r>
              <a:rPr lang="en-US" dirty="0" err="1">
                <a:latin typeface="Comic Sans MS" panose="030F0702030302020204" pitchFamily="66" charset="0"/>
              </a:rPr>
              <a:t>Medžio</a:t>
            </a:r>
            <a:r>
              <a:rPr lang="en-US" dirty="0">
                <a:latin typeface="Comic Sans MS" panose="030F0702030302020204" pitchFamily="66" charset="0"/>
              </a:rPr>
              <a:t> </a:t>
            </a:r>
            <a:r>
              <a:rPr lang="en-US" dirty="0" err="1">
                <a:latin typeface="Comic Sans MS" panose="030F0702030302020204" pitchFamily="66" charset="0"/>
              </a:rPr>
              <a:t>augimo</a:t>
            </a:r>
            <a:r>
              <a:rPr lang="en-US" dirty="0">
                <a:latin typeface="Comic Sans MS" panose="030F0702030302020204" pitchFamily="66" charset="0"/>
              </a:rPr>
              <a:t> </a:t>
            </a:r>
            <a:r>
              <a:rPr lang="en-US" dirty="0" err="1">
                <a:latin typeface="Comic Sans MS" panose="030F0702030302020204" pitchFamily="66" charset="0"/>
              </a:rPr>
              <a:t>ciklas</a:t>
            </a:r>
            <a:endParaRPr lang="lt-LT" dirty="0">
              <a:latin typeface="Comic Sans MS" panose="030F0702030302020204" pitchFamily="66" charset="0"/>
            </a:endParaRPr>
          </a:p>
        </p:txBody>
      </p:sp>
      <p:pic>
        <p:nvPicPr>
          <p:cNvPr id="6" name="Content Placeholder 5">
            <a:extLst>
              <a:ext uri="{FF2B5EF4-FFF2-40B4-BE49-F238E27FC236}">
                <a16:creationId xmlns:a16="http://schemas.microsoft.com/office/drawing/2014/main" id="{24392694-8A87-46AB-87F6-B4A134D500EA}"/>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677862" y="2160590"/>
            <a:ext cx="4286023" cy="3835262"/>
          </a:xfrm>
        </p:spPr>
      </p:pic>
      <p:pic>
        <p:nvPicPr>
          <p:cNvPr id="8" name="Content Placeholder 7">
            <a:extLst>
              <a:ext uri="{FF2B5EF4-FFF2-40B4-BE49-F238E27FC236}">
                <a16:creationId xmlns:a16="http://schemas.microsoft.com/office/drawing/2014/main" id="{D16373FE-20D9-425B-A677-9DF089F0B17B}"/>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812971" y="2160590"/>
            <a:ext cx="3461204" cy="3611090"/>
          </a:xfrm>
        </p:spPr>
      </p:pic>
    </p:spTree>
    <p:extLst>
      <p:ext uri="{BB962C8B-B14F-4D97-AF65-F5344CB8AC3E}">
        <p14:creationId xmlns:p14="http://schemas.microsoft.com/office/powerpoint/2010/main" val="201352328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DBBC7D-1454-4921-955C-3F275FF19D3E}"/>
              </a:ext>
            </a:extLst>
          </p:cNvPr>
          <p:cNvSpPr>
            <a:spLocks noGrp="1"/>
          </p:cNvSpPr>
          <p:nvPr>
            <p:ph type="title"/>
          </p:nvPr>
        </p:nvSpPr>
        <p:spPr/>
        <p:txBody>
          <a:bodyPr/>
          <a:lstStyle/>
          <a:p>
            <a:pPr algn="ctr"/>
            <a:r>
              <a:rPr lang="en-US" b="1" dirty="0">
                <a:latin typeface="Comic Sans MS" panose="030F0702030302020204" pitchFamily="66" charset="0"/>
              </a:rPr>
              <a:t>SURASKITE SKIRTUMUS</a:t>
            </a:r>
            <a:endParaRPr lang="lt-LT" b="1" dirty="0">
              <a:latin typeface="Comic Sans MS" panose="030F0702030302020204" pitchFamily="66" charset="0"/>
            </a:endParaRPr>
          </a:p>
        </p:txBody>
      </p:sp>
      <p:pic>
        <p:nvPicPr>
          <p:cNvPr id="5" name="Turinio vietos rezervavimo ženklas 8">
            <a:extLst>
              <a:ext uri="{FF2B5EF4-FFF2-40B4-BE49-F238E27FC236}">
                <a16:creationId xmlns:a16="http://schemas.microsoft.com/office/drawing/2014/main" id="{920C62A3-ED14-4AA3-804B-BB6A2F16CF81}"/>
              </a:ext>
            </a:extLst>
          </p:cNvPr>
          <p:cNvPicPr>
            <a:picLocks noGrp="1" noChangeAspect="1"/>
          </p:cNvPicPr>
          <p:nvPr>
            <p:ph sz="half" idx="1"/>
          </p:nvPr>
        </p:nvPicPr>
        <p:blipFill>
          <a:blip r:embed="rId2"/>
          <a:stretch>
            <a:fillRect/>
          </a:stretch>
        </p:blipFill>
        <p:spPr>
          <a:xfrm>
            <a:off x="872607" y="1713150"/>
            <a:ext cx="3793574" cy="4328876"/>
          </a:xfrm>
          <a:prstGeom prst="rect">
            <a:avLst/>
          </a:prstGeom>
        </p:spPr>
      </p:pic>
      <p:pic>
        <p:nvPicPr>
          <p:cNvPr id="6" name="Turinio vietos rezervavimo ženklas 9">
            <a:extLst>
              <a:ext uri="{FF2B5EF4-FFF2-40B4-BE49-F238E27FC236}">
                <a16:creationId xmlns:a16="http://schemas.microsoft.com/office/drawing/2014/main" id="{4958075D-6183-4514-A352-EFEBC8F20BB7}"/>
              </a:ext>
            </a:extLst>
          </p:cNvPr>
          <p:cNvPicPr>
            <a:picLocks noGrp="1" noChangeAspect="1"/>
          </p:cNvPicPr>
          <p:nvPr>
            <p:ph sz="half" idx="2"/>
          </p:nvPr>
        </p:nvPicPr>
        <p:blipFill>
          <a:blip r:embed="rId3"/>
          <a:stretch>
            <a:fillRect/>
          </a:stretch>
        </p:blipFill>
        <p:spPr>
          <a:xfrm>
            <a:off x="5480599" y="1713149"/>
            <a:ext cx="3793575" cy="4328876"/>
          </a:xfrm>
          <a:prstGeom prst="rect">
            <a:avLst/>
          </a:prstGeom>
        </p:spPr>
      </p:pic>
    </p:spTree>
    <p:extLst>
      <p:ext uri="{BB962C8B-B14F-4D97-AF65-F5344CB8AC3E}">
        <p14:creationId xmlns:p14="http://schemas.microsoft.com/office/powerpoint/2010/main" val="217469144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9B6D5F-1CA8-4E6A-A5FF-F1F51A1E078B}"/>
              </a:ext>
            </a:extLst>
          </p:cNvPr>
          <p:cNvSpPr>
            <a:spLocks noGrp="1"/>
          </p:cNvSpPr>
          <p:nvPr>
            <p:ph type="title"/>
          </p:nvPr>
        </p:nvSpPr>
        <p:spPr>
          <a:xfrm>
            <a:off x="677334" y="1014609"/>
            <a:ext cx="3854528" cy="481874"/>
          </a:xfrm>
        </p:spPr>
        <p:txBody>
          <a:bodyPr>
            <a:noAutofit/>
          </a:bodyPr>
          <a:lstStyle/>
          <a:p>
            <a:pPr algn="ctr"/>
            <a:r>
              <a:rPr lang="en-US" sz="2800" b="1" dirty="0">
                <a:latin typeface="Comic Sans MS" panose="030F0702030302020204" pitchFamily="66" charset="0"/>
              </a:rPr>
              <a:t>NUO 1 IKI 20</a:t>
            </a:r>
            <a:endParaRPr lang="lt-LT" sz="2800" b="1" dirty="0">
              <a:latin typeface="Comic Sans MS" panose="030F0702030302020204" pitchFamily="66" charset="0"/>
            </a:endParaRPr>
          </a:p>
        </p:txBody>
      </p:sp>
      <p:sp>
        <p:nvSpPr>
          <p:cNvPr id="4" name="Text Placeholder 3">
            <a:extLst>
              <a:ext uri="{FF2B5EF4-FFF2-40B4-BE49-F238E27FC236}">
                <a16:creationId xmlns:a16="http://schemas.microsoft.com/office/drawing/2014/main" id="{090ECB51-2EF2-413E-B5E1-3E8149845F82}"/>
              </a:ext>
            </a:extLst>
          </p:cNvPr>
          <p:cNvSpPr>
            <a:spLocks noGrp="1"/>
          </p:cNvSpPr>
          <p:nvPr>
            <p:ph type="body" sz="half" idx="2"/>
          </p:nvPr>
        </p:nvSpPr>
        <p:spPr>
          <a:xfrm>
            <a:off x="677334" y="1615858"/>
            <a:ext cx="3854528" cy="4634629"/>
          </a:xfrm>
        </p:spPr>
        <p:txBody>
          <a:bodyPr/>
          <a:lstStyle/>
          <a:p>
            <a:r>
              <a:rPr lang="lt-LT" sz="1600" b="1" dirty="0">
                <a:latin typeface="Comic Sans MS" panose="030F0702030302020204" pitchFamily="66" charset="0"/>
              </a:rPr>
              <a:t>Supažindinkite su skaičių seka nuo 0 iki 20.</a:t>
            </a:r>
          </a:p>
          <a:p>
            <a:r>
              <a:rPr lang="lt-LT" sz="1600" dirty="0">
                <a:latin typeface="Comic Sans MS" panose="030F0702030302020204" pitchFamily="66" charset="0"/>
              </a:rPr>
              <a:t>Parinkite bet kokį skaičių iš šios sekos ir paklauskite, kas yra to skaičiaus kaimynai. (pvz. skaičiaus 13 kaimynai yra 12 ir 14).</a:t>
            </a:r>
          </a:p>
          <a:p>
            <a:endParaRPr lang="en-US" dirty="0">
              <a:latin typeface="Comic Sans MS" panose="030F0702030302020204" pitchFamily="66" charset="0"/>
            </a:endParaRPr>
          </a:p>
          <a:p>
            <a:r>
              <a:rPr lang="lt-LT" sz="1600" b="1" dirty="0">
                <a:latin typeface="Comic Sans MS" panose="030F0702030302020204" pitchFamily="66" charset="0"/>
              </a:rPr>
              <a:t>Užduotėlė loginiam mąstymui:</a:t>
            </a:r>
          </a:p>
          <a:p>
            <a:r>
              <a:rPr lang="lt-LT" sz="1600" dirty="0">
                <a:latin typeface="Comic Sans MS" panose="030F0702030302020204" pitchFamily="66" charset="0"/>
              </a:rPr>
              <a:t>Jeigu buvo pasodinta 16 medelių, kiekreikės laistytuvų jiems visiems palaistyti? </a:t>
            </a:r>
            <a:endParaRPr lang="en-US" sz="1600" dirty="0">
              <a:latin typeface="Comic Sans MS" panose="030F0702030302020204" pitchFamily="66" charset="0"/>
            </a:endParaRPr>
          </a:p>
          <a:p>
            <a:r>
              <a:rPr lang="lt-LT" sz="1600" dirty="0">
                <a:latin typeface="Comic Sans MS" panose="030F0702030302020204" pitchFamily="66" charset="0"/>
              </a:rPr>
              <a:t>(Ats</a:t>
            </a:r>
            <a:r>
              <a:rPr lang="lt-LT" sz="1600" i="1" dirty="0">
                <a:latin typeface="Comic Sans MS" panose="030F0702030302020204" pitchFamily="66" charset="0"/>
              </a:rPr>
              <a:t>. Vaikas gali sakyti 16, bet vėliau turi supratsi, kad užtenka ir vieno laistytuvo)</a:t>
            </a:r>
          </a:p>
          <a:p>
            <a:endParaRPr lang="lt-LT" dirty="0"/>
          </a:p>
        </p:txBody>
      </p:sp>
      <p:pic>
        <p:nvPicPr>
          <p:cNvPr id="5" name="Turinio vietos rezervavimo ženklas 4">
            <a:extLst>
              <a:ext uri="{FF2B5EF4-FFF2-40B4-BE49-F238E27FC236}">
                <a16:creationId xmlns:a16="http://schemas.microsoft.com/office/drawing/2014/main" id="{F89BF483-1399-47B6-B5B6-57B3C8C47552}"/>
              </a:ext>
            </a:extLst>
          </p:cNvPr>
          <p:cNvPicPr>
            <a:picLocks noGrp="1" noChangeAspect="1"/>
          </p:cNvPicPr>
          <p:nvPr>
            <p:ph idx="1"/>
          </p:nvPr>
        </p:nvPicPr>
        <p:blipFill>
          <a:blip r:embed="rId2"/>
          <a:stretch>
            <a:fillRect/>
          </a:stretch>
        </p:blipFill>
        <p:spPr>
          <a:xfrm>
            <a:off x="4760913" y="1065091"/>
            <a:ext cx="4513262" cy="5185397"/>
          </a:xfrm>
          <a:prstGeom prst="rect">
            <a:avLst/>
          </a:prstGeom>
        </p:spPr>
      </p:pic>
    </p:spTree>
    <p:extLst>
      <p:ext uri="{BB962C8B-B14F-4D97-AF65-F5344CB8AC3E}">
        <p14:creationId xmlns:p14="http://schemas.microsoft.com/office/powerpoint/2010/main" val="84776033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1FE52-E7B3-4755-89B6-0336A98431E6}"/>
              </a:ext>
            </a:extLst>
          </p:cNvPr>
          <p:cNvSpPr>
            <a:spLocks noGrp="1"/>
          </p:cNvSpPr>
          <p:nvPr>
            <p:ph type="title"/>
          </p:nvPr>
        </p:nvSpPr>
        <p:spPr/>
        <p:txBody>
          <a:bodyPr/>
          <a:lstStyle/>
          <a:p>
            <a:pPr algn="ctr"/>
            <a:r>
              <a:rPr lang="en-US" dirty="0" err="1">
                <a:latin typeface="Comic Sans MS" panose="030F0702030302020204" pitchFamily="66" charset="0"/>
              </a:rPr>
              <a:t>Atlikite</a:t>
            </a:r>
            <a:r>
              <a:rPr lang="en-US" dirty="0">
                <a:latin typeface="Comic Sans MS" panose="030F0702030302020204" pitchFamily="66" charset="0"/>
              </a:rPr>
              <a:t> 12 </a:t>
            </a:r>
            <a:r>
              <a:rPr lang="en-US" dirty="0" err="1">
                <a:latin typeface="Comic Sans MS" panose="030F0702030302020204" pitchFamily="66" charset="0"/>
              </a:rPr>
              <a:t>ir</a:t>
            </a:r>
            <a:r>
              <a:rPr lang="en-US" dirty="0">
                <a:latin typeface="Comic Sans MS" panose="030F0702030302020204" pitchFamily="66" charset="0"/>
              </a:rPr>
              <a:t> 13 </a:t>
            </a:r>
            <a:r>
              <a:rPr lang="en-US" dirty="0" err="1">
                <a:latin typeface="Comic Sans MS" panose="030F0702030302020204" pitchFamily="66" charset="0"/>
              </a:rPr>
              <a:t>užduotis</a:t>
            </a:r>
            <a:endParaRPr lang="lt-LT" dirty="0">
              <a:latin typeface="Comic Sans MS" panose="030F0702030302020204" pitchFamily="66" charset="0"/>
            </a:endParaRPr>
          </a:p>
        </p:txBody>
      </p:sp>
      <p:pic>
        <p:nvPicPr>
          <p:cNvPr id="5" name="Turinio vietos rezervavimo ženklas 9">
            <a:extLst>
              <a:ext uri="{FF2B5EF4-FFF2-40B4-BE49-F238E27FC236}">
                <a16:creationId xmlns:a16="http://schemas.microsoft.com/office/drawing/2014/main" id="{9498BBE4-24BB-4410-B421-151A6E78BB13}"/>
              </a:ext>
            </a:extLst>
          </p:cNvPr>
          <p:cNvPicPr>
            <a:picLocks noGrp="1" noChangeAspect="1"/>
          </p:cNvPicPr>
          <p:nvPr>
            <p:ph sz="half" idx="1"/>
          </p:nvPr>
        </p:nvPicPr>
        <p:blipFill>
          <a:blip r:embed="rId2"/>
          <a:stretch>
            <a:fillRect/>
          </a:stretch>
        </p:blipFill>
        <p:spPr>
          <a:xfrm>
            <a:off x="677335" y="2160588"/>
            <a:ext cx="3547598" cy="3881437"/>
          </a:xfrm>
          <a:prstGeom prst="rect">
            <a:avLst/>
          </a:prstGeom>
        </p:spPr>
      </p:pic>
      <p:pic>
        <p:nvPicPr>
          <p:cNvPr id="6" name="Turinio vietos rezervavimo ženklas 8">
            <a:extLst>
              <a:ext uri="{FF2B5EF4-FFF2-40B4-BE49-F238E27FC236}">
                <a16:creationId xmlns:a16="http://schemas.microsoft.com/office/drawing/2014/main" id="{D7E6767B-5027-4577-81C0-E24C60FE38C0}"/>
              </a:ext>
            </a:extLst>
          </p:cNvPr>
          <p:cNvPicPr>
            <a:picLocks noGrp="1" noChangeAspect="1"/>
          </p:cNvPicPr>
          <p:nvPr>
            <p:ph sz="half" idx="2"/>
          </p:nvPr>
        </p:nvPicPr>
        <p:blipFill>
          <a:blip r:embed="rId3"/>
          <a:stretch>
            <a:fillRect/>
          </a:stretch>
        </p:blipFill>
        <p:spPr>
          <a:xfrm>
            <a:off x="5725240" y="2160588"/>
            <a:ext cx="3431286" cy="3881437"/>
          </a:xfrm>
          <a:prstGeom prst="rect">
            <a:avLst/>
          </a:prstGeom>
        </p:spPr>
      </p:pic>
    </p:spTree>
    <p:extLst>
      <p:ext uri="{BB962C8B-B14F-4D97-AF65-F5344CB8AC3E}">
        <p14:creationId xmlns:p14="http://schemas.microsoft.com/office/powerpoint/2010/main" val="184821354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4D7044-6916-48FB-B567-5E62A96C2FAF}"/>
              </a:ext>
            </a:extLst>
          </p:cNvPr>
          <p:cNvSpPr>
            <a:spLocks noGrp="1"/>
          </p:cNvSpPr>
          <p:nvPr>
            <p:ph type="title"/>
          </p:nvPr>
        </p:nvSpPr>
        <p:spPr/>
        <p:txBody>
          <a:bodyPr/>
          <a:lstStyle/>
          <a:p>
            <a:pPr algn="ctr"/>
            <a:r>
              <a:rPr lang="en-US" b="1" dirty="0">
                <a:latin typeface="Comic Sans MS" panose="030F0702030302020204" pitchFamily="66" charset="0"/>
              </a:rPr>
              <a:t>GERAI KLAUSYK IR DARYK!</a:t>
            </a:r>
            <a:endParaRPr lang="lt-LT" b="1" dirty="0">
              <a:latin typeface="Comic Sans MS" panose="030F0702030302020204" pitchFamily="66" charset="0"/>
            </a:endParaRPr>
          </a:p>
        </p:txBody>
      </p:sp>
      <p:pic>
        <p:nvPicPr>
          <p:cNvPr id="4" name="Online Media 3" title="Klausymo uￅﾾduotis">
            <a:hlinkClick r:id="" action="ppaction://media"/>
            <a:extLst>
              <a:ext uri="{FF2B5EF4-FFF2-40B4-BE49-F238E27FC236}">
                <a16:creationId xmlns:a16="http://schemas.microsoft.com/office/drawing/2014/main" id="{CEF182D9-51C1-4232-9635-30CEAF87C81C}"/>
              </a:ext>
            </a:extLst>
          </p:cNvPr>
          <p:cNvPicPr>
            <a:picLocks noGrp="1" noRot="1" noChangeAspect="1"/>
          </p:cNvPicPr>
          <p:nvPr>
            <p:ph idx="1"/>
            <a:videoFile r:link="rId1"/>
          </p:nvPr>
        </p:nvPicPr>
        <p:blipFill>
          <a:blip r:embed="rId3"/>
          <a:stretch>
            <a:fillRect/>
          </a:stretch>
        </p:blipFill>
        <p:spPr>
          <a:xfrm>
            <a:off x="1525588" y="1645920"/>
            <a:ext cx="7449600" cy="4396105"/>
          </a:xfrm>
          <a:prstGeom prst="rect">
            <a:avLst/>
          </a:prstGeom>
        </p:spPr>
      </p:pic>
    </p:spTree>
    <p:extLst>
      <p:ext uri="{BB962C8B-B14F-4D97-AF65-F5344CB8AC3E}">
        <p14:creationId xmlns:p14="http://schemas.microsoft.com/office/powerpoint/2010/main" val="991672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A25F7D-F884-49FF-8FCF-B5A3525E817F}"/>
              </a:ext>
            </a:extLst>
          </p:cNvPr>
          <p:cNvSpPr>
            <a:spLocks noGrp="1"/>
          </p:cNvSpPr>
          <p:nvPr>
            <p:ph type="ctrTitle"/>
          </p:nvPr>
        </p:nvSpPr>
        <p:spPr>
          <a:xfrm>
            <a:off x="1899137" y="464234"/>
            <a:ext cx="7374865" cy="801858"/>
          </a:xfrm>
        </p:spPr>
        <p:txBody>
          <a:bodyPr/>
          <a:lstStyle/>
          <a:p>
            <a:pPr algn="ctr"/>
            <a:r>
              <a:rPr lang="en-US" sz="3200" b="1" dirty="0">
                <a:latin typeface="Comic Sans MS" panose="030F0702030302020204" pitchFamily="66" charset="0"/>
              </a:rPr>
              <a:t>PAKLAUSYKITE IR APTARKITE</a:t>
            </a:r>
            <a:endParaRPr lang="lt-LT" sz="3200" b="1" dirty="0">
              <a:latin typeface="Comic Sans MS" panose="030F0702030302020204" pitchFamily="66" charset="0"/>
            </a:endParaRPr>
          </a:p>
        </p:txBody>
      </p:sp>
      <p:sp>
        <p:nvSpPr>
          <p:cNvPr id="3" name="Subtitle 2">
            <a:extLst>
              <a:ext uri="{FF2B5EF4-FFF2-40B4-BE49-F238E27FC236}">
                <a16:creationId xmlns:a16="http://schemas.microsoft.com/office/drawing/2014/main" id="{A33FB271-E495-4E3C-8E0C-14DAC9D74592}"/>
              </a:ext>
            </a:extLst>
          </p:cNvPr>
          <p:cNvSpPr>
            <a:spLocks noGrp="1"/>
          </p:cNvSpPr>
          <p:nvPr>
            <p:ph type="subTitle" idx="1"/>
          </p:nvPr>
        </p:nvSpPr>
        <p:spPr>
          <a:xfrm>
            <a:off x="1899137" y="1547446"/>
            <a:ext cx="7766936" cy="3544015"/>
          </a:xfrm>
        </p:spPr>
        <p:txBody>
          <a:bodyPr/>
          <a:lstStyle/>
          <a:p>
            <a:endParaRPr lang="lt-LT" dirty="0"/>
          </a:p>
        </p:txBody>
      </p:sp>
      <p:pic>
        <p:nvPicPr>
          <p:cNvPr id="4" name="Online Media 3" title="ￅﾠvarￅﾫs paukￅﾡￄﾍiai">
            <a:hlinkClick r:id="" action="ppaction://media"/>
            <a:extLst>
              <a:ext uri="{FF2B5EF4-FFF2-40B4-BE49-F238E27FC236}">
                <a16:creationId xmlns:a16="http://schemas.microsoft.com/office/drawing/2014/main" id="{9C4504AA-4C98-4BCF-A6D1-B9413D3FDCB9}"/>
              </a:ext>
            </a:extLst>
          </p:cNvPr>
          <p:cNvPicPr>
            <a:picLocks noRot="1" noChangeAspect="1"/>
          </p:cNvPicPr>
          <p:nvPr>
            <a:videoFile r:link="rId1"/>
          </p:nvPr>
        </p:nvPicPr>
        <p:blipFill>
          <a:blip r:embed="rId3"/>
          <a:stretch>
            <a:fillRect/>
          </a:stretch>
        </p:blipFill>
        <p:spPr>
          <a:xfrm>
            <a:off x="1899137" y="1547446"/>
            <a:ext cx="7766936" cy="3596054"/>
          </a:xfrm>
          <a:prstGeom prst="rect">
            <a:avLst/>
          </a:prstGeom>
        </p:spPr>
      </p:pic>
    </p:spTree>
    <p:extLst>
      <p:ext uri="{BB962C8B-B14F-4D97-AF65-F5344CB8AC3E}">
        <p14:creationId xmlns:p14="http://schemas.microsoft.com/office/powerpoint/2010/main" val="4124011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B79FCD-55EC-41E2-9962-80C7597D5005}"/>
              </a:ext>
            </a:extLst>
          </p:cNvPr>
          <p:cNvSpPr>
            <a:spLocks noGrp="1"/>
          </p:cNvSpPr>
          <p:nvPr>
            <p:ph type="title"/>
          </p:nvPr>
        </p:nvSpPr>
        <p:spPr>
          <a:xfrm>
            <a:off x="677334" y="609600"/>
            <a:ext cx="8596668" cy="895643"/>
          </a:xfrm>
        </p:spPr>
        <p:txBody>
          <a:bodyPr/>
          <a:lstStyle/>
          <a:p>
            <a:pPr algn="ctr"/>
            <a:r>
              <a:rPr lang="en-US" b="1" dirty="0">
                <a:latin typeface="Comic Sans MS" panose="030F0702030302020204" pitchFamily="66" charset="0"/>
              </a:rPr>
              <a:t>PAVASARIO POŽYMIAI</a:t>
            </a:r>
            <a:endParaRPr lang="lt-LT" b="1" dirty="0">
              <a:latin typeface="Comic Sans MS" panose="030F0702030302020204" pitchFamily="66" charset="0"/>
            </a:endParaRPr>
          </a:p>
        </p:txBody>
      </p:sp>
      <p:sp>
        <p:nvSpPr>
          <p:cNvPr id="3" name="Text Placeholder 2">
            <a:extLst>
              <a:ext uri="{FF2B5EF4-FFF2-40B4-BE49-F238E27FC236}">
                <a16:creationId xmlns:a16="http://schemas.microsoft.com/office/drawing/2014/main" id="{410C8C47-1F95-4E7C-BA26-70AC41C11214}"/>
              </a:ext>
            </a:extLst>
          </p:cNvPr>
          <p:cNvSpPr>
            <a:spLocks noGrp="1"/>
          </p:cNvSpPr>
          <p:nvPr>
            <p:ph type="body" idx="1"/>
          </p:nvPr>
        </p:nvSpPr>
        <p:spPr/>
        <p:txBody>
          <a:bodyPr/>
          <a:lstStyle/>
          <a:p>
            <a:pPr algn="ctr"/>
            <a:r>
              <a:rPr lang="en-US" dirty="0">
                <a:latin typeface="Comic Sans MS" panose="030F0702030302020204" pitchFamily="66" charset="0"/>
              </a:rPr>
              <a:t>DRUGELIS</a:t>
            </a:r>
            <a:endParaRPr lang="lt-LT" dirty="0">
              <a:latin typeface="Comic Sans MS" panose="030F0702030302020204" pitchFamily="66" charset="0"/>
            </a:endParaRPr>
          </a:p>
        </p:txBody>
      </p:sp>
      <p:sp>
        <p:nvSpPr>
          <p:cNvPr id="5" name="Text Placeholder 4">
            <a:extLst>
              <a:ext uri="{FF2B5EF4-FFF2-40B4-BE49-F238E27FC236}">
                <a16:creationId xmlns:a16="http://schemas.microsoft.com/office/drawing/2014/main" id="{5CB3E08E-FB31-40D8-9662-E1293D534B90}"/>
              </a:ext>
            </a:extLst>
          </p:cNvPr>
          <p:cNvSpPr>
            <a:spLocks noGrp="1"/>
          </p:cNvSpPr>
          <p:nvPr>
            <p:ph type="body" sz="quarter" idx="3"/>
          </p:nvPr>
        </p:nvSpPr>
        <p:spPr/>
        <p:txBody>
          <a:bodyPr/>
          <a:lstStyle/>
          <a:p>
            <a:pPr algn="ctr"/>
            <a:r>
              <a:rPr lang="en-US" dirty="0">
                <a:latin typeface="Comic Sans MS" panose="030F0702030302020204" pitchFamily="66" charset="0"/>
              </a:rPr>
              <a:t>ŽYDINTYS MEDŽIAI</a:t>
            </a:r>
            <a:endParaRPr lang="lt-LT" dirty="0">
              <a:latin typeface="Comic Sans MS" panose="030F0702030302020204" pitchFamily="66" charset="0"/>
            </a:endParaRPr>
          </a:p>
        </p:txBody>
      </p:sp>
      <p:pic>
        <p:nvPicPr>
          <p:cNvPr id="1036" name="Picture 12" descr="amatininkų amatai - menų ir amatų užsiėmimai - pavasarinis vaikų amatas - amorecraftylife.com #kidscraft #craftsforkids #preschool">
            <a:extLst>
              <a:ext uri="{FF2B5EF4-FFF2-40B4-BE49-F238E27FC236}">
                <a16:creationId xmlns:a16="http://schemas.microsoft.com/office/drawing/2014/main" id="{80706218-455F-4B00-A12D-77E5AC2294C9}"/>
              </a:ext>
            </a:extLst>
          </p:cNvPr>
          <p:cNvPicPr>
            <a:picLocks noGrp="1" noChangeAspect="1" noChangeArrowheads="1"/>
          </p:cNvPicPr>
          <p:nvPr>
            <p:ph sz="quarter" idx="4"/>
          </p:nvPr>
        </p:nvPicPr>
        <p:blipFill>
          <a:blip r:embed="rId2">
            <a:extLst>
              <a:ext uri="{28A0092B-C50C-407E-A947-70E740481C1C}">
                <a14:useLocalDpi xmlns:a14="http://schemas.microsoft.com/office/drawing/2010/main" val="0"/>
              </a:ext>
            </a:extLst>
          </a:blip>
          <a:srcRect/>
          <a:stretch>
            <a:fillRect/>
          </a:stretch>
        </p:blipFill>
        <p:spPr bwMode="auto">
          <a:xfrm>
            <a:off x="5088384" y="2841675"/>
            <a:ext cx="4185618" cy="3200350"/>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Spalvingas drugelių amatas vaikams">
            <a:extLst>
              <a:ext uri="{FF2B5EF4-FFF2-40B4-BE49-F238E27FC236}">
                <a16:creationId xmlns:a16="http://schemas.microsoft.com/office/drawing/2014/main" id="{9540D88F-C9FE-4FCB-9A80-AFEB953A0244}"/>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844062" y="2841676"/>
            <a:ext cx="4017306" cy="3200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100352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6E0C07-6D5E-42D5-AAA0-6A2B7F3CF89B}"/>
              </a:ext>
            </a:extLst>
          </p:cNvPr>
          <p:cNvSpPr>
            <a:spLocks noGrp="1"/>
          </p:cNvSpPr>
          <p:nvPr>
            <p:ph type="title"/>
          </p:nvPr>
        </p:nvSpPr>
        <p:spPr/>
        <p:txBody>
          <a:bodyPr/>
          <a:lstStyle/>
          <a:p>
            <a:pPr algn="ctr"/>
            <a:r>
              <a:rPr lang="en-US" b="1" dirty="0">
                <a:latin typeface="Comic Sans MS" panose="030F0702030302020204" pitchFamily="66" charset="0"/>
              </a:rPr>
              <a:t>PRISIMINK IR PASITIKRINK!</a:t>
            </a:r>
            <a:endParaRPr lang="lt-LT" b="1" dirty="0">
              <a:latin typeface="Comic Sans MS" panose="030F0702030302020204" pitchFamily="66" charset="0"/>
            </a:endParaRPr>
          </a:p>
        </p:txBody>
      </p:sp>
      <p:pic>
        <p:nvPicPr>
          <p:cNvPr id="4" name="Online Media 3" title="Kaip rￅﾫￅﾡiuoti atliekas www.ismaniejirobotai.lt 1-4 klasei .Dirba ir planￅﾡetￄﾗse">
            <a:hlinkClick r:id="" action="ppaction://media"/>
            <a:extLst>
              <a:ext uri="{FF2B5EF4-FFF2-40B4-BE49-F238E27FC236}">
                <a16:creationId xmlns:a16="http://schemas.microsoft.com/office/drawing/2014/main" id="{B22F4183-5F8B-4A21-8543-CFABA390F06E}"/>
              </a:ext>
            </a:extLst>
          </p:cNvPr>
          <p:cNvPicPr>
            <a:picLocks noGrp="1" noRot="1" noChangeAspect="1"/>
          </p:cNvPicPr>
          <p:nvPr>
            <p:ph idx="1"/>
            <a:videoFile r:link="rId1"/>
          </p:nvPr>
        </p:nvPicPr>
        <p:blipFill>
          <a:blip r:embed="rId3"/>
          <a:stretch>
            <a:fillRect/>
          </a:stretch>
        </p:blipFill>
        <p:spPr>
          <a:xfrm>
            <a:off x="1055077" y="2160588"/>
            <a:ext cx="7962314" cy="3881437"/>
          </a:xfrm>
          <a:prstGeom prst="rect">
            <a:avLst/>
          </a:prstGeom>
        </p:spPr>
      </p:pic>
    </p:spTree>
    <p:extLst>
      <p:ext uri="{BB962C8B-B14F-4D97-AF65-F5344CB8AC3E}">
        <p14:creationId xmlns:p14="http://schemas.microsoft.com/office/powerpoint/2010/main" val="3126324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EC90F4-56C4-4C1D-8E57-DE6EC6607B14}"/>
              </a:ext>
            </a:extLst>
          </p:cNvPr>
          <p:cNvSpPr>
            <a:spLocks noGrp="1"/>
          </p:cNvSpPr>
          <p:nvPr>
            <p:ph type="title"/>
          </p:nvPr>
        </p:nvSpPr>
        <p:spPr/>
        <p:style>
          <a:lnRef idx="2">
            <a:schemeClr val="dk1"/>
          </a:lnRef>
          <a:fillRef idx="1">
            <a:schemeClr val="lt1"/>
          </a:fillRef>
          <a:effectRef idx="0">
            <a:schemeClr val="dk1"/>
          </a:effectRef>
          <a:fontRef idx="minor">
            <a:schemeClr val="dk1"/>
          </a:fontRef>
        </p:style>
        <p:txBody>
          <a:bodyPr>
            <a:normAutofit/>
          </a:bodyPr>
          <a:lstStyle/>
          <a:p>
            <a:r>
              <a:rPr lang="en-US" sz="1400" dirty="0" err="1">
                <a:latin typeface="Times New Roman" panose="02020603050405020304" pitchFamily="18" charset="0"/>
                <a:cs typeface="Times New Roman" panose="02020603050405020304" pitchFamily="18" charset="0"/>
              </a:rPr>
              <a:t>Gaminome</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žiedus</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vabaliukus</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žydinčius</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medžius</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pagal</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galimybę</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sodinome</a:t>
            </a:r>
            <a:r>
              <a:rPr lang="en-US" sz="1400" dirty="0">
                <a:latin typeface="Times New Roman" panose="02020603050405020304" pitchFamily="18" charset="0"/>
                <a:cs typeface="Times New Roman" panose="02020603050405020304" pitchFamily="18" charset="0"/>
              </a:rPr>
              <a:t> g</a:t>
            </a:r>
            <a:r>
              <a:rPr lang="lt-LT" sz="1400" dirty="0">
                <a:latin typeface="Times New Roman" panose="02020603050405020304" pitchFamily="18" charset="0"/>
                <a:cs typeface="Times New Roman" panose="02020603050405020304" pitchFamily="18" charset="0"/>
              </a:rPr>
              <a:t>ė</a:t>
            </a:r>
            <a:r>
              <a:rPr lang="en-US" sz="1400" dirty="0" err="1">
                <a:latin typeface="Times New Roman" panose="02020603050405020304" pitchFamily="18" charset="0"/>
                <a:cs typeface="Times New Roman" panose="02020603050405020304" pitchFamily="18" charset="0"/>
              </a:rPr>
              <a:t>lytes</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žiūr</a:t>
            </a:r>
            <a:r>
              <a:rPr lang="lt-LT" sz="1400" dirty="0">
                <a:latin typeface="Times New Roman" panose="02020603050405020304" pitchFamily="18" charset="0"/>
                <a:cs typeface="Times New Roman" panose="02020603050405020304" pitchFamily="18" charset="0"/>
              </a:rPr>
              <a:t>ė</a:t>
            </a:r>
            <a:r>
              <a:rPr lang="en-US" sz="1400" dirty="0" err="1">
                <a:latin typeface="Times New Roman" panose="02020603050405020304" pitchFamily="18" charset="0"/>
                <a:cs typeface="Times New Roman" panose="02020603050405020304" pitchFamily="18" charset="0"/>
              </a:rPr>
              <a:t>jome</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prevencinius</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filmukus</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atlikome</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papildomas</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užduot</a:t>
            </a:r>
            <a:r>
              <a:rPr lang="lt-LT" sz="1400" dirty="0">
                <a:latin typeface="Times New Roman" panose="02020603050405020304" pitchFamily="18" charset="0"/>
                <a:cs typeface="Times New Roman" panose="02020603050405020304" pitchFamily="18" charset="0"/>
              </a:rPr>
              <a:t>ė</a:t>
            </a:r>
            <a:r>
              <a:rPr lang="en-US" sz="1400" dirty="0">
                <a:latin typeface="Times New Roman" panose="02020603050405020304" pitchFamily="18" charset="0"/>
                <a:cs typeface="Times New Roman" panose="02020603050405020304" pitchFamily="18" charset="0"/>
              </a:rPr>
              <a:t>les, </a:t>
            </a:r>
            <a:r>
              <a:rPr lang="en-US" sz="1400" dirty="0" err="1">
                <a:latin typeface="Times New Roman" panose="02020603050405020304" pitchFamily="18" charset="0"/>
                <a:cs typeface="Times New Roman" panose="02020603050405020304" pitchFamily="18" charset="0"/>
              </a:rPr>
              <a:t>skirtas</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vaik</a:t>
            </a:r>
            <a:r>
              <a:rPr lang="lt-LT" sz="1400" dirty="0">
                <a:latin typeface="Times New Roman" panose="02020603050405020304" pitchFamily="18" charset="0"/>
                <a:cs typeface="Times New Roman" panose="02020603050405020304" pitchFamily="18" charset="0"/>
              </a:rPr>
              <a:t>ų</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pažinimo</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komunikavimo</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socialinei</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sveikatos</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saugojimo,meninei</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ugdyti</a:t>
            </a:r>
            <a:r>
              <a:rPr lang="en-US" sz="1400" dirty="0">
                <a:latin typeface="Times New Roman" panose="02020603050405020304" pitchFamily="18" charset="0"/>
                <a:cs typeface="Times New Roman" panose="02020603050405020304" pitchFamily="18" charset="0"/>
              </a:rPr>
              <a:t>.</a:t>
            </a:r>
            <a:endParaRPr lang="lt-LT" sz="1400" dirty="0">
              <a:latin typeface="Times New Roman" panose="02020603050405020304" pitchFamily="18" charset="0"/>
              <a:cs typeface="Times New Roman" panose="02020603050405020304" pitchFamily="18" charset="0"/>
            </a:endParaRPr>
          </a:p>
        </p:txBody>
      </p:sp>
      <p:pic>
        <p:nvPicPr>
          <p:cNvPr id="6" name="Content Placeholder 5">
            <a:extLst>
              <a:ext uri="{FF2B5EF4-FFF2-40B4-BE49-F238E27FC236}">
                <a16:creationId xmlns:a16="http://schemas.microsoft.com/office/drawing/2014/main" id="{EF806733-079E-46F9-989B-475FB53A9EC8}"/>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828675" y="2160588"/>
            <a:ext cx="3881437" cy="3881437"/>
          </a:xfrm>
        </p:spPr>
      </p:pic>
      <p:pic>
        <p:nvPicPr>
          <p:cNvPr id="8" name="Content Placeholder 7">
            <a:extLst>
              <a:ext uri="{FF2B5EF4-FFF2-40B4-BE49-F238E27FC236}">
                <a16:creationId xmlns:a16="http://schemas.microsoft.com/office/drawing/2014/main" id="{61E2AA79-C605-40DE-BE02-67A38F54D886}"/>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241131" y="2160588"/>
            <a:ext cx="3881437" cy="3881437"/>
          </a:xfrm>
        </p:spPr>
      </p:pic>
    </p:spTree>
    <p:extLst>
      <p:ext uri="{BB962C8B-B14F-4D97-AF65-F5344CB8AC3E}">
        <p14:creationId xmlns:p14="http://schemas.microsoft.com/office/powerpoint/2010/main" val="91466697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134647-4008-42F9-973F-AB04DBAB62C7}"/>
              </a:ext>
            </a:extLst>
          </p:cNvPr>
          <p:cNvSpPr>
            <a:spLocks noGrp="1"/>
          </p:cNvSpPr>
          <p:nvPr>
            <p:ph type="title"/>
          </p:nvPr>
        </p:nvSpPr>
        <p:spPr>
          <a:xfrm>
            <a:off x="677334" y="609600"/>
            <a:ext cx="8596668" cy="853440"/>
          </a:xfrm>
        </p:spPr>
        <p:txBody>
          <a:bodyPr/>
          <a:lstStyle/>
          <a:p>
            <a:pPr algn="ctr"/>
            <a:r>
              <a:rPr lang="en-US" b="1" dirty="0">
                <a:latin typeface="Comic Sans MS" panose="030F0702030302020204" pitchFamily="66" charset="0"/>
              </a:rPr>
              <a:t>PASITIKRINK KĄ IŠMOKAI</a:t>
            </a:r>
            <a:endParaRPr lang="lt-LT" b="1" dirty="0">
              <a:latin typeface="Comic Sans MS" panose="030F0702030302020204" pitchFamily="66" charset="0"/>
            </a:endParaRPr>
          </a:p>
        </p:txBody>
      </p:sp>
      <p:sp>
        <p:nvSpPr>
          <p:cNvPr id="3" name="Content Placeholder 2">
            <a:extLst>
              <a:ext uri="{FF2B5EF4-FFF2-40B4-BE49-F238E27FC236}">
                <a16:creationId xmlns:a16="http://schemas.microsoft.com/office/drawing/2014/main" id="{436782E2-D504-43D8-AFA5-8D6ADDD979AC}"/>
              </a:ext>
            </a:extLst>
          </p:cNvPr>
          <p:cNvSpPr>
            <a:spLocks noGrp="1"/>
          </p:cNvSpPr>
          <p:nvPr>
            <p:ph idx="1"/>
          </p:nvPr>
        </p:nvSpPr>
        <p:spPr/>
        <p:txBody>
          <a:bodyPr/>
          <a:lstStyle/>
          <a:p>
            <a:pPr>
              <a:buFont typeface="Wingdings" panose="05000000000000000000" pitchFamily="2" charset="2"/>
              <a:buChar char="Ø"/>
            </a:pPr>
            <a:r>
              <a:rPr lang="en-US" dirty="0">
                <a:latin typeface="Comic Sans MS" panose="030F0702030302020204" pitchFamily="66" charset="0"/>
              </a:rPr>
              <a:t>Ko </a:t>
            </a:r>
            <a:r>
              <a:rPr lang="en-US" dirty="0" err="1">
                <a:latin typeface="Comic Sans MS" panose="030F0702030302020204" pitchFamily="66" charset="0"/>
              </a:rPr>
              <a:t>negalima</a:t>
            </a:r>
            <a:r>
              <a:rPr lang="en-US" dirty="0">
                <a:latin typeface="Comic Sans MS" panose="030F0702030302020204" pitchFamily="66" charset="0"/>
              </a:rPr>
              <a:t> </a:t>
            </a:r>
            <a:r>
              <a:rPr lang="en-US" dirty="0" err="1">
                <a:latin typeface="Comic Sans MS" panose="030F0702030302020204" pitchFamily="66" charset="0"/>
              </a:rPr>
              <a:t>daryti</a:t>
            </a:r>
            <a:r>
              <a:rPr lang="en-US" dirty="0">
                <a:latin typeface="Comic Sans MS" panose="030F0702030302020204" pitchFamily="66" charset="0"/>
              </a:rPr>
              <a:t> </a:t>
            </a:r>
            <a:r>
              <a:rPr lang="en-US" dirty="0" err="1">
                <a:latin typeface="Comic Sans MS" panose="030F0702030302020204" pitchFamily="66" charset="0"/>
              </a:rPr>
              <a:t>gamtoje</a:t>
            </a:r>
            <a:r>
              <a:rPr lang="en-US" dirty="0">
                <a:latin typeface="Comic Sans MS" panose="030F0702030302020204" pitchFamily="66" charset="0"/>
              </a:rPr>
              <a:t>?;</a:t>
            </a:r>
          </a:p>
          <a:p>
            <a:pPr>
              <a:buFont typeface="Wingdings" panose="05000000000000000000" pitchFamily="2" charset="2"/>
              <a:buChar char="Ø"/>
            </a:pPr>
            <a:r>
              <a:rPr lang="en-US" dirty="0" err="1">
                <a:latin typeface="Comic Sans MS" panose="030F0702030302020204" pitchFamily="66" charset="0"/>
              </a:rPr>
              <a:t>Kodėl</a:t>
            </a:r>
            <a:r>
              <a:rPr lang="en-US" dirty="0">
                <a:latin typeface="Comic Sans MS" panose="030F0702030302020204" pitchFamily="66" charset="0"/>
              </a:rPr>
              <a:t> </a:t>
            </a:r>
            <a:r>
              <a:rPr lang="en-US" dirty="0" err="1">
                <a:latin typeface="Comic Sans MS" panose="030F0702030302020204" pitchFamily="66" charset="0"/>
              </a:rPr>
              <a:t>reikia</a:t>
            </a:r>
            <a:r>
              <a:rPr lang="en-US" dirty="0">
                <a:latin typeface="Comic Sans MS" panose="030F0702030302020204" pitchFamily="66" charset="0"/>
              </a:rPr>
              <a:t> </a:t>
            </a:r>
            <a:r>
              <a:rPr lang="en-US" dirty="0" err="1">
                <a:latin typeface="Comic Sans MS" panose="030F0702030302020204" pitchFamily="66" charset="0"/>
              </a:rPr>
              <a:t>rūšiuoti</a:t>
            </a:r>
            <a:r>
              <a:rPr lang="en-US" dirty="0">
                <a:latin typeface="Comic Sans MS" panose="030F0702030302020204" pitchFamily="66" charset="0"/>
              </a:rPr>
              <a:t> </a:t>
            </a:r>
            <a:r>
              <a:rPr lang="en-US" dirty="0" err="1">
                <a:latin typeface="Comic Sans MS" panose="030F0702030302020204" pitchFamily="66" charset="0"/>
              </a:rPr>
              <a:t>šiukšlės</a:t>
            </a:r>
            <a:r>
              <a:rPr lang="en-US" dirty="0">
                <a:latin typeface="Comic Sans MS" panose="030F0702030302020204" pitchFamily="66" charset="0"/>
              </a:rPr>
              <a:t>?;</a:t>
            </a:r>
          </a:p>
          <a:p>
            <a:pPr>
              <a:buFont typeface="Wingdings" panose="05000000000000000000" pitchFamily="2" charset="2"/>
              <a:buChar char="Ø"/>
            </a:pPr>
            <a:r>
              <a:rPr lang="en-US" dirty="0" err="1">
                <a:latin typeface="Comic Sans MS" panose="030F0702030302020204" pitchFamily="66" charset="0"/>
              </a:rPr>
              <a:t>Ką</a:t>
            </a:r>
            <a:r>
              <a:rPr lang="en-US" dirty="0">
                <a:latin typeface="Comic Sans MS" panose="030F0702030302020204" pitchFamily="66" charset="0"/>
              </a:rPr>
              <a:t> </a:t>
            </a:r>
            <a:r>
              <a:rPr lang="en-US" dirty="0" err="1">
                <a:latin typeface="Comic Sans MS" panose="030F0702030302020204" pitchFamily="66" charset="0"/>
              </a:rPr>
              <a:t>metame</a:t>
            </a:r>
            <a:r>
              <a:rPr lang="en-US" dirty="0">
                <a:latin typeface="Comic Sans MS" panose="030F0702030302020204" pitchFamily="66" charset="0"/>
              </a:rPr>
              <a:t> į </a:t>
            </a:r>
            <a:r>
              <a:rPr lang="en-US" dirty="0" err="1">
                <a:latin typeface="Comic Sans MS" panose="030F0702030302020204" pitchFamily="66" charset="0"/>
              </a:rPr>
              <a:t>mėlyną</a:t>
            </a:r>
            <a:r>
              <a:rPr lang="en-US" dirty="0">
                <a:latin typeface="Comic Sans MS" panose="030F0702030302020204" pitchFamily="66" charset="0"/>
              </a:rPr>
              <a:t>, </a:t>
            </a:r>
            <a:r>
              <a:rPr lang="en-US" dirty="0" err="1">
                <a:latin typeface="Comic Sans MS" panose="030F0702030302020204" pitchFamily="66" charset="0"/>
              </a:rPr>
              <a:t>žalią</a:t>
            </a:r>
            <a:r>
              <a:rPr lang="en-US" dirty="0">
                <a:latin typeface="Comic Sans MS" panose="030F0702030302020204" pitchFamily="66" charset="0"/>
              </a:rPr>
              <a:t>, </a:t>
            </a:r>
            <a:r>
              <a:rPr lang="en-US" dirty="0" err="1">
                <a:latin typeface="Comic Sans MS" panose="030F0702030302020204" pitchFamily="66" charset="0"/>
              </a:rPr>
              <a:t>geltoną</a:t>
            </a:r>
            <a:r>
              <a:rPr lang="en-US" dirty="0">
                <a:latin typeface="Comic Sans MS" panose="030F0702030302020204" pitchFamily="66" charset="0"/>
              </a:rPr>
              <a:t>, </a:t>
            </a:r>
            <a:r>
              <a:rPr lang="en-US" dirty="0" err="1">
                <a:latin typeface="Comic Sans MS" panose="030F0702030302020204" pitchFamily="66" charset="0"/>
              </a:rPr>
              <a:t>juodą</a:t>
            </a:r>
            <a:r>
              <a:rPr lang="en-US" dirty="0">
                <a:latin typeface="Comic Sans MS" panose="030F0702030302020204" pitchFamily="66" charset="0"/>
              </a:rPr>
              <a:t> </a:t>
            </a:r>
            <a:r>
              <a:rPr lang="en-US" dirty="0" err="1">
                <a:latin typeface="Comic Sans MS" panose="030F0702030302020204" pitchFamily="66" charset="0"/>
              </a:rPr>
              <a:t>konteinerius</a:t>
            </a:r>
            <a:r>
              <a:rPr lang="en-US" dirty="0">
                <a:latin typeface="Comic Sans MS" panose="030F0702030302020204" pitchFamily="66" charset="0"/>
              </a:rPr>
              <a:t>? </a:t>
            </a:r>
            <a:r>
              <a:rPr lang="en-US" dirty="0" err="1">
                <a:latin typeface="Comic Sans MS" panose="030F0702030302020204" pitchFamily="66" charset="0"/>
              </a:rPr>
              <a:t>Išvardink</a:t>
            </a:r>
            <a:r>
              <a:rPr lang="en-US" dirty="0">
                <a:latin typeface="Comic Sans MS" panose="030F0702030302020204" pitchFamily="66" charset="0"/>
              </a:rPr>
              <a:t>?;</a:t>
            </a:r>
          </a:p>
          <a:p>
            <a:pPr>
              <a:buFont typeface="Wingdings" panose="05000000000000000000" pitchFamily="2" charset="2"/>
              <a:buChar char="Ø"/>
            </a:pPr>
            <a:r>
              <a:rPr lang="en-US" dirty="0" err="1">
                <a:latin typeface="Comic Sans MS" panose="030F0702030302020204" pitchFamily="66" charset="0"/>
              </a:rPr>
              <a:t>Kaip</a:t>
            </a:r>
            <a:r>
              <a:rPr lang="en-US" dirty="0">
                <a:latin typeface="Comic Sans MS" panose="030F0702030302020204" pitchFamily="66" charset="0"/>
              </a:rPr>
              <a:t> </a:t>
            </a:r>
            <a:r>
              <a:rPr lang="en-US" dirty="0" err="1">
                <a:latin typeface="Comic Sans MS" panose="030F0702030302020204" pitchFamily="66" charset="0"/>
              </a:rPr>
              <a:t>galime</a:t>
            </a:r>
            <a:r>
              <a:rPr lang="en-US" dirty="0">
                <a:latin typeface="Comic Sans MS" panose="030F0702030302020204" pitchFamily="66" charset="0"/>
              </a:rPr>
              <a:t> </a:t>
            </a:r>
            <a:r>
              <a:rPr lang="en-US" dirty="0" err="1">
                <a:latin typeface="Comic Sans MS" panose="030F0702030302020204" pitchFamily="66" charset="0"/>
              </a:rPr>
              <a:t>mes</a:t>
            </a:r>
            <a:r>
              <a:rPr lang="en-US" dirty="0">
                <a:latin typeface="Comic Sans MS" panose="030F0702030302020204" pitchFamily="66" charset="0"/>
              </a:rPr>
              <a:t> </a:t>
            </a:r>
            <a:r>
              <a:rPr lang="en-US" dirty="0" err="1">
                <a:latin typeface="Comic Sans MS" panose="030F0702030302020204" pitchFamily="66" charset="0"/>
              </a:rPr>
              <a:t>padėti</a:t>
            </a:r>
            <a:r>
              <a:rPr lang="en-US" dirty="0">
                <a:latin typeface="Comic Sans MS" panose="030F0702030302020204" pitchFamily="66" charset="0"/>
              </a:rPr>
              <a:t> </a:t>
            </a:r>
            <a:r>
              <a:rPr lang="en-US" dirty="0" err="1">
                <a:latin typeface="Comic Sans MS" panose="030F0702030302020204" pitchFamily="66" charset="0"/>
              </a:rPr>
              <a:t>Žemei</a:t>
            </a:r>
            <a:r>
              <a:rPr lang="en-US" dirty="0">
                <a:latin typeface="Comic Sans MS" panose="030F0702030302020204" pitchFamily="66" charset="0"/>
              </a:rPr>
              <a:t>, </a:t>
            </a:r>
            <a:r>
              <a:rPr lang="en-US" dirty="0" err="1">
                <a:latin typeface="Comic Sans MS" panose="030F0702030302020204" pitchFamily="66" charset="0"/>
              </a:rPr>
              <a:t>kad</a:t>
            </a:r>
            <a:r>
              <a:rPr lang="en-US" dirty="0">
                <a:latin typeface="Comic Sans MS" panose="030F0702030302020204" pitchFamily="66" charset="0"/>
              </a:rPr>
              <a:t> ji </a:t>
            </a:r>
            <a:r>
              <a:rPr lang="en-US" dirty="0" err="1">
                <a:latin typeface="Comic Sans MS" panose="030F0702030302020204" pitchFamily="66" charset="0"/>
              </a:rPr>
              <a:t>būtų</a:t>
            </a:r>
            <a:r>
              <a:rPr lang="en-US" dirty="0">
                <a:latin typeface="Comic Sans MS" panose="030F0702030302020204" pitchFamily="66" charset="0"/>
              </a:rPr>
              <a:t> </a:t>
            </a:r>
            <a:r>
              <a:rPr lang="en-US" dirty="0" err="1">
                <a:latin typeface="Comic Sans MS" panose="030F0702030302020204" pitchFamily="66" charset="0"/>
              </a:rPr>
              <a:t>sveika</a:t>
            </a:r>
            <a:r>
              <a:rPr lang="en-US" dirty="0">
                <a:latin typeface="Comic Sans MS" panose="030F0702030302020204" pitchFamily="66" charset="0"/>
              </a:rPr>
              <a:t>?;</a:t>
            </a:r>
          </a:p>
          <a:p>
            <a:pPr>
              <a:buFont typeface="Wingdings" panose="05000000000000000000" pitchFamily="2" charset="2"/>
              <a:buChar char="Ø"/>
            </a:pPr>
            <a:r>
              <a:rPr lang="en-US" dirty="0" err="1">
                <a:latin typeface="Comic Sans MS" panose="030F0702030302020204" pitchFamily="66" charset="0"/>
              </a:rPr>
              <a:t>Užrašyk</a:t>
            </a:r>
            <a:r>
              <a:rPr lang="en-US" dirty="0">
                <a:latin typeface="Comic Sans MS" panose="030F0702030302020204" pitchFamily="66" charset="0"/>
              </a:rPr>
              <a:t> </a:t>
            </a:r>
            <a:r>
              <a:rPr lang="en-US" dirty="0" err="1">
                <a:latin typeface="Comic Sans MS" panose="030F0702030302020204" pitchFamily="66" charset="0"/>
              </a:rPr>
              <a:t>žodžių</a:t>
            </a:r>
            <a:r>
              <a:rPr lang="en-US" dirty="0">
                <a:latin typeface="Comic Sans MS" panose="030F0702030302020204" pitchFamily="66" charset="0"/>
              </a:rPr>
              <a:t> </a:t>
            </a:r>
            <a:r>
              <a:rPr lang="en-US" dirty="0" err="1">
                <a:latin typeface="Comic Sans MS" panose="030F0702030302020204" pitchFamily="66" charset="0"/>
              </a:rPr>
              <a:t>su</a:t>
            </a:r>
            <a:r>
              <a:rPr lang="en-US" dirty="0">
                <a:latin typeface="Comic Sans MS" panose="030F0702030302020204" pitchFamily="66" charset="0"/>
              </a:rPr>
              <a:t> </a:t>
            </a:r>
            <a:r>
              <a:rPr lang="en-US" dirty="0" err="1">
                <a:latin typeface="Comic Sans MS" panose="030F0702030302020204" pitchFamily="66" charset="0"/>
              </a:rPr>
              <a:t>raide</a:t>
            </a:r>
            <a:r>
              <a:rPr lang="en-US" dirty="0">
                <a:latin typeface="Comic Sans MS" panose="030F0702030302020204" pitchFamily="66" charset="0"/>
              </a:rPr>
              <a:t>, </a:t>
            </a:r>
            <a:r>
              <a:rPr lang="en-US" dirty="0" err="1">
                <a:latin typeface="Comic Sans MS" panose="030F0702030302020204" pitchFamily="66" charset="0"/>
              </a:rPr>
              <a:t>kurią</a:t>
            </a:r>
            <a:r>
              <a:rPr lang="en-US" dirty="0">
                <a:latin typeface="Comic Sans MS" panose="030F0702030302020204" pitchFamily="66" charset="0"/>
              </a:rPr>
              <a:t> </a:t>
            </a:r>
            <a:r>
              <a:rPr lang="en-US" dirty="0" err="1">
                <a:latin typeface="Comic Sans MS" panose="030F0702030302020204" pitchFamily="66" charset="0"/>
              </a:rPr>
              <a:t>šią</a:t>
            </a:r>
            <a:r>
              <a:rPr lang="en-US" dirty="0">
                <a:latin typeface="Comic Sans MS" panose="030F0702030302020204" pitchFamily="66" charset="0"/>
              </a:rPr>
              <a:t> </a:t>
            </a:r>
            <a:r>
              <a:rPr lang="en-US" dirty="0" err="1">
                <a:latin typeface="Comic Sans MS" panose="030F0702030302020204" pitchFamily="66" charset="0"/>
              </a:rPr>
              <a:t>savaitę</a:t>
            </a:r>
            <a:r>
              <a:rPr lang="en-US" dirty="0">
                <a:latin typeface="Comic Sans MS" panose="030F0702030302020204" pitchFamily="66" charset="0"/>
              </a:rPr>
              <a:t> </a:t>
            </a:r>
            <a:r>
              <a:rPr lang="en-US" dirty="0" err="1">
                <a:latin typeface="Comic Sans MS" panose="030F0702030302020204" pitchFamily="66" charset="0"/>
              </a:rPr>
              <a:t>išmokai</a:t>
            </a:r>
            <a:r>
              <a:rPr lang="en-US" dirty="0">
                <a:latin typeface="Comic Sans MS" panose="030F0702030302020204" pitchFamily="66" charset="0"/>
              </a:rPr>
              <a:t>;</a:t>
            </a:r>
          </a:p>
          <a:p>
            <a:pPr>
              <a:buFont typeface="Wingdings" panose="05000000000000000000" pitchFamily="2" charset="2"/>
              <a:buChar char="Ø"/>
            </a:pPr>
            <a:r>
              <a:rPr lang="en-US" dirty="0" err="1">
                <a:latin typeface="Comic Sans MS" panose="030F0702030302020204" pitchFamily="66" charset="0"/>
              </a:rPr>
              <a:t>Suskaičiuok</a:t>
            </a:r>
            <a:r>
              <a:rPr lang="en-US" dirty="0">
                <a:latin typeface="Comic Sans MS" panose="030F0702030302020204" pitchFamily="66" charset="0"/>
              </a:rPr>
              <a:t> </a:t>
            </a:r>
            <a:r>
              <a:rPr lang="en-US" dirty="0" err="1">
                <a:latin typeface="Comic Sans MS" panose="030F0702030302020204" pitchFamily="66" charset="0"/>
              </a:rPr>
              <a:t>iki</a:t>
            </a:r>
            <a:r>
              <a:rPr lang="en-US" dirty="0">
                <a:latin typeface="Comic Sans MS" panose="030F0702030302020204" pitchFamily="66" charset="0"/>
              </a:rPr>
              <a:t> 20 </a:t>
            </a:r>
            <a:r>
              <a:rPr lang="en-US" dirty="0" err="1">
                <a:latin typeface="Comic Sans MS" panose="030F0702030302020204" pitchFamily="66" charset="0"/>
              </a:rPr>
              <a:t>pirmyn</a:t>
            </a:r>
            <a:r>
              <a:rPr lang="en-US" dirty="0">
                <a:latin typeface="Comic Sans MS" panose="030F0702030302020204" pitchFamily="66" charset="0"/>
              </a:rPr>
              <a:t> </a:t>
            </a:r>
            <a:r>
              <a:rPr lang="en-US" dirty="0" err="1">
                <a:latin typeface="Comic Sans MS" panose="030F0702030302020204" pitchFamily="66" charset="0"/>
              </a:rPr>
              <a:t>ir</a:t>
            </a:r>
            <a:r>
              <a:rPr lang="en-US" dirty="0">
                <a:latin typeface="Comic Sans MS" panose="030F0702030302020204" pitchFamily="66" charset="0"/>
              </a:rPr>
              <a:t> </a:t>
            </a:r>
            <a:r>
              <a:rPr lang="en-US" dirty="0" err="1">
                <a:latin typeface="Comic Sans MS" panose="030F0702030302020204" pitchFamily="66" charset="0"/>
              </a:rPr>
              <a:t>atgal</a:t>
            </a:r>
            <a:r>
              <a:rPr lang="en-US" dirty="0">
                <a:latin typeface="Comic Sans MS" panose="030F0702030302020204" pitchFamily="66" charset="0"/>
              </a:rPr>
              <a:t>. </a:t>
            </a:r>
            <a:r>
              <a:rPr lang="en-US" dirty="0" err="1">
                <a:latin typeface="Comic Sans MS" panose="030F0702030302020204" pitchFamily="66" charset="0"/>
              </a:rPr>
              <a:t>Kaip</a:t>
            </a:r>
            <a:r>
              <a:rPr lang="en-US" dirty="0">
                <a:latin typeface="Comic Sans MS" panose="030F0702030302020204" pitchFamily="66" charset="0"/>
              </a:rPr>
              <a:t> </a:t>
            </a:r>
            <a:r>
              <a:rPr lang="en-US" dirty="0" err="1">
                <a:latin typeface="Comic Sans MS" panose="030F0702030302020204" pitchFamily="66" charset="0"/>
              </a:rPr>
              <a:t>pavyko</a:t>
            </a:r>
            <a:r>
              <a:rPr lang="en-US" dirty="0">
                <a:latin typeface="Comic Sans MS" panose="030F0702030302020204" pitchFamily="66" charset="0"/>
              </a:rPr>
              <a:t>? </a:t>
            </a:r>
            <a:r>
              <a:rPr lang="en-US" dirty="0" err="1">
                <a:latin typeface="Comic Sans MS" panose="030F0702030302020204" pitchFamily="66" charset="0"/>
              </a:rPr>
              <a:t>Jei</a:t>
            </a:r>
            <a:r>
              <a:rPr lang="en-US" dirty="0">
                <a:latin typeface="Comic Sans MS" panose="030F0702030302020204" pitchFamily="66" charset="0"/>
              </a:rPr>
              <a:t> </a:t>
            </a:r>
            <a:r>
              <a:rPr lang="en-US" dirty="0" err="1">
                <a:latin typeface="Comic Sans MS" panose="030F0702030302020204" pitchFamily="66" charset="0"/>
              </a:rPr>
              <a:t>sunkokai</a:t>
            </a:r>
            <a:r>
              <a:rPr lang="en-US" dirty="0">
                <a:latin typeface="Comic Sans MS" panose="030F0702030302020204" pitchFamily="66" charset="0"/>
              </a:rPr>
              <a:t>- tai </a:t>
            </a:r>
            <a:r>
              <a:rPr lang="en-US" dirty="0" err="1">
                <a:latin typeface="Comic Sans MS" panose="030F0702030302020204" pitchFamily="66" charset="0"/>
              </a:rPr>
              <a:t>padirb</a:t>
            </a:r>
            <a:r>
              <a:rPr lang="lt-LT" dirty="0">
                <a:latin typeface="Comic Sans MS" panose="030F0702030302020204" pitchFamily="66" charset="0"/>
              </a:rPr>
              <a:t>ė</a:t>
            </a:r>
            <a:r>
              <a:rPr lang="en-US" dirty="0">
                <a:latin typeface="Comic Sans MS" panose="030F0702030302020204" pitchFamily="66" charset="0"/>
              </a:rPr>
              <a:t>k!</a:t>
            </a:r>
          </a:p>
          <a:p>
            <a:pPr>
              <a:buFont typeface="Wingdings" panose="05000000000000000000" pitchFamily="2" charset="2"/>
              <a:buChar char="Ø"/>
            </a:pPr>
            <a:endParaRPr lang="lt-LT" dirty="0">
              <a:latin typeface="Comic Sans MS" panose="030F0702030302020204" pitchFamily="66" charset="0"/>
            </a:endParaRPr>
          </a:p>
        </p:txBody>
      </p:sp>
    </p:spTree>
    <p:extLst>
      <p:ext uri="{BB962C8B-B14F-4D97-AF65-F5344CB8AC3E}">
        <p14:creationId xmlns:p14="http://schemas.microsoft.com/office/powerpoint/2010/main" val="141751328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99B3BD-17AC-4781-ADEC-724F63D31428}"/>
              </a:ext>
            </a:extLst>
          </p:cNvPr>
          <p:cNvSpPr>
            <a:spLocks noGrp="1"/>
          </p:cNvSpPr>
          <p:nvPr>
            <p:ph type="title"/>
          </p:nvPr>
        </p:nvSpPr>
        <p:spPr/>
        <p:txBody>
          <a:bodyPr/>
          <a:lstStyle/>
          <a:p>
            <a:r>
              <a:rPr lang="en-US" dirty="0" err="1">
                <a:latin typeface="Comic Sans MS" panose="030F0702030302020204" pitchFamily="66" charset="0"/>
              </a:rPr>
              <a:t>Paklausyk</a:t>
            </a:r>
            <a:r>
              <a:rPr lang="en-US" dirty="0">
                <a:latin typeface="Comic Sans MS" panose="030F0702030302020204" pitchFamily="66" charset="0"/>
              </a:rPr>
              <a:t> </a:t>
            </a:r>
            <a:r>
              <a:rPr lang="en-US" dirty="0" err="1">
                <a:latin typeface="Comic Sans MS" panose="030F0702030302020204" pitchFamily="66" charset="0"/>
              </a:rPr>
              <a:t>Kak</a:t>
            </a:r>
            <a:r>
              <a:rPr lang="lt-LT" dirty="0">
                <a:latin typeface="Comic Sans MS" panose="030F0702030302020204" pitchFamily="66" charset="0"/>
              </a:rPr>
              <a:t>ė</a:t>
            </a:r>
            <a:r>
              <a:rPr lang="en-US" dirty="0">
                <a:latin typeface="Comic Sans MS" panose="030F0702030302020204" pitchFamily="66" charset="0"/>
              </a:rPr>
              <a:t>s </a:t>
            </a:r>
            <a:r>
              <a:rPr lang="en-US" dirty="0" err="1">
                <a:latin typeface="Comic Sans MS" panose="030F0702030302020204" pitchFamily="66" charset="0"/>
              </a:rPr>
              <a:t>Mak</a:t>
            </a:r>
            <a:r>
              <a:rPr lang="lt-LT" dirty="0">
                <a:latin typeface="Comic Sans MS" panose="030F0702030302020204" pitchFamily="66" charset="0"/>
              </a:rPr>
              <a:t>ė</a:t>
            </a:r>
            <a:r>
              <a:rPr lang="en-US" dirty="0">
                <a:latin typeface="Comic Sans MS" panose="030F0702030302020204" pitchFamily="66" charset="0"/>
              </a:rPr>
              <a:t>s </a:t>
            </a:r>
            <a:r>
              <a:rPr lang="en-US" dirty="0" err="1">
                <a:latin typeface="Comic Sans MS" panose="030F0702030302020204" pitchFamily="66" charset="0"/>
              </a:rPr>
              <a:t>pasakojimo</a:t>
            </a:r>
            <a:r>
              <a:rPr lang="en-US" dirty="0">
                <a:latin typeface="Comic Sans MS" panose="030F0702030302020204" pitchFamily="66" charset="0"/>
              </a:rPr>
              <a:t> </a:t>
            </a:r>
            <a:r>
              <a:rPr lang="en-US" dirty="0" err="1">
                <a:latin typeface="Comic Sans MS" panose="030F0702030302020204" pitchFamily="66" charset="0"/>
              </a:rPr>
              <a:t>ir</a:t>
            </a:r>
            <a:r>
              <a:rPr lang="en-US" dirty="0">
                <a:latin typeface="Comic Sans MS" panose="030F0702030302020204" pitchFamily="66" charset="0"/>
              </a:rPr>
              <a:t> </a:t>
            </a:r>
            <a:r>
              <a:rPr lang="en-US" dirty="0" err="1">
                <a:latin typeface="Comic Sans MS" panose="030F0702030302020204" pitchFamily="66" charset="0"/>
              </a:rPr>
              <a:t>prad</a:t>
            </a:r>
            <a:r>
              <a:rPr lang="lt-LT" dirty="0">
                <a:latin typeface="Comic Sans MS" panose="030F0702030302020204" pitchFamily="66" charset="0"/>
              </a:rPr>
              <a:t>ė</a:t>
            </a:r>
            <a:r>
              <a:rPr lang="en-US" dirty="0">
                <a:latin typeface="Comic Sans MS" panose="030F0702030302020204" pitchFamily="66" charset="0"/>
              </a:rPr>
              <a:t>k </a:t>
            </a:r>
            <a:r>
              <a:rPr lang="en-US" dirty="0" err="1">
                <a:latin typeface="Comic Sans MS" panose="030F0702030302020204" pitchFamily="66" charset="0"/>
              </a:rPr>
              <a:t>tvarką</a:t>
            </a:r>
            <a:r>
              <a:rPr lang="en-US" dirty="0">
                <a:latin typeface="Comic Sans MS" panose="030F0702030302020204" pitchFamily="66" charset="0"/>
              </a:rPr>
              <a:t> </a:t>
            </a:r>
            <a:r>
              <a:rPr lang="en-US" dirty="0" err="1">
                <a:latin typeface="Comic Sans MS" panose="030F0702030302020204" pitchFamily="66" charset="0"/>
              </a:rPr>
              <a:t>nuo</a:t>
            </a:r>
            <a:r>
              <a:rPr lang="en-US" dirty="0">
                <a:latin typeface="Comic Sans MS" panose="030F0702030302020204" pitchFamily="66" charset="0"/>
              </a:rPr>
              <a:t> </a:t>
            </a:r>
            <a:r>
              <a:rPr lang="en-US" dirty="0" err="1">
                <a:latin typeface="Comic Sans MS" panose="030F0702030302020204" pitchFamily="66" charset="0"/>
              </a:rPr>
              <a:t>savo</a:t>
            </a:r>
            <a:r>
              <a:rPr lang="en-US" dirty="0">
                <a:latin typeface="Comic Sans MS" panose="030F0702030302020204" pitchFamily="66" charset="0"/>
              </a:rPr>
              <a:t> </a:t>
            </a:r>
            <a:r>
              <a:rPr lang="en-US" dirty="0" err="1">
                <a:latin typeface="Comic Sans MS" panose="030F0702030302020204" pitchFamily="66" charset="0"/>
              </a:rPr>
              <a:t>kambario</a:t>
            </a:r>
            <a:r>
              <a:rPr lang="en-US" dirty="0">
                <a:latin typeface="Comic Sans MS" panose="030F0702030302020204" pitchFamily="66" charset="0"/>
              </a:rPr>
              <a:t>!</a:t>
            </a:r>
            <a:endParaRPr lang="lt-LT" dirty="0">
              <a:latin typeface="Comic Sans MS" panose="030F0702030302020204" pitchFamily="66" charset="0"/>
            </a:endParaRPr>
          </a:p>
        </p:txBody>
      </p:sp>
      <p:pic>
        <p:nvPicPr>
          <p:cNvPr id="4" name="Online Media 3" title="KAKￄﾖ MAKￄﾖ PAS NETVARKOS NYKￅﾠTUKￄﾄ (miuziklas ￢ﾀﾞKakￄﾗs Makￄﾗs gimtadienis￢ﾀﾜ)">
            <a:hlinkClick r:id="" action="ppaction://media"/>
            <a:extLst>
              <a:ext uri="{FF2B5EF4-FFF2-40B4-BE49-F238E27FC236}">
                <a16:creationId xmlns:a16="http://schemas.microsoft.com/office/drawing/2014/main" id="{0D033258-EFD2-45F8-84B8-9B87C7CE86E1}"/>
              </a:ext>
            </a:extLst>
          </p:cNvPr>
          <p:cNvPicPr>
            <a:picLocks noGrp="1" noRot="1" noChangeAspect="1"/>
          </p:cNvPicPr>
          <p:nvPr>
            <p:ph idx="1"/>
            <a:videoFile r:link="rId1"/>
          </p:nvPr>
        </p:nvPicPr>
        <p:blipFill>
          <a:blip r:embed="rId3"/>
          <a:stretch>
            <a:fillRect/>
          </a:stretch>
        </p:blipFill>
        <p:spPr>
          <a:xfrm>
            <a:off x="1764739" y="1930400"/>
            <a:ext cx="6900862" cy="3881437"/>
          </a:xfrm>
          <a:prstGeom prst="rect">
            <a:avLst/>
          </a:prstGeom>
        </p:spPr>
      </p:pic>
    </p:spTree>
    <p:extLst>
      <p:ext uri="{BB962C8B-B14F-4D97-AF65-F5344CB8AC3E}">
        <p14:creationId xmlns:p14="http://schemas.microsoft.com/office/powerpoint/2010/main" val="712913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07644-58A9-4456-A953-981EDE2E6988}"/>
              </a:ext>
            </a:extLst>
          </p:cNvPr>
          <p:cNvSpPr>
            <a:spLocks noGrp="1"/>
          </p:cNvSpPr>
          <p:nvPr>
            <p:ph type="title"/>
          </p:nvPr>
        </p:nvSpPr>
        <p:spPr/>
        <p:txBody>
          <a:bodyPr/>
          <a:lstStyle/>
          <a:p>
            <a:pPr algn="ctr"/>
            <a:r>
              <a:rPr lang="en-US" dirty="0" err="1">
                <a:latin typeface="Comic Sans MS" panose="030F0702030302020204" pitchFamily="66" charset="0"/>
              </a:rPr>
              <a:t>Jei</a:t>
            </a:r>
            <a:r>
              <a:rPr lang="en-US" dirty="0">
                <a:latin typeface="Comic Sans MS" panose="030F0702030302020204" pitchFamily="66" charset="0"/>
              </a:rPr>
              <a:t> </a:t>
            </a:r>
            <a:r>
              <a:rPr lang="en-US" dirty="0" err="1">
                <a:latin typeface="Comic Sans MS" panose="030F0702030302020204" pitchFamily="66" charset="0"/>
              </a:rPr>
              <a:t>gerai</a:t>
            </a:r>
            <a:r>
              <a:rPr lang="en-US" dirty="0">
                <a:latin typeface="Comic Sans MS" panose="030F0702030302020204" pitchFamily="66" charset="0"/>
              </a:rPr>
              <a:t> </a:t>
            </a:r>
            <a:r>
              <a:rPr lang="en-US" dirty="0" err="1">
                <a:latin typeface="Comic Sans MS" panose="030F0702030302020204" pitchFamily="66" charset="0"/>
              </a:rPr>
              <a:t>padirbėjai</a:t>
            </a:r>
            <a:r>
              <a:rPr lang="en-US" dirty="0">
                <a:latin typeface="Comic Sans MS" panose="030F0702030302020204" pitchFamily="66" charset="0"/>
              </a:rPr>
              <a:t>- </a:t>
            </a:r>
            <a:r>
              <a:rPr lang="en-US" dirty="0" err="1">
                <a:latin typeface="Comic Sans MS" panose="030F0702030302020204" pitchFamily="66" charset="0"/>
              </a:rPr>
              <a:t>galima</a:t>
            </a:r>
            <a:r>
              <a:rPr lang="en-US" dirty="0">
                <a:latin typeface="Comic Sans MS" panose="030F0702030302020204" pitchFamily="66" charset="0"/>
              </a:rPr>
              <a:t> </a:t>
            </a:r>
            <a:r>
              <a:rPr lang="en-US" dirty="0" err="1">
                <a:latin typeface="Comic Sans MS" panose="030F0702030302020204" pitchFamily="66" charset="0"/>
              </a:rPr>
              <a:t>ir</a:t>
            </a:r>
            <a:r>
              <a:rPr lang="en-US" dirty="0">
                <a:latin typeface="Comic Sans MS" panose="030F0702030302020204" pitchFamily="66" charset="0"/>
              </a:rPr>
              <a:t> </a:t>
            </a:r>
            <a:r>
              <a:rPr lang="en-US" dirty="0" err="1">
                <a:latin typeface="Comic Sans MS" panose="030F0702030302020204" pitchFamily="66" charset="0"/>
              </a:rPr>
              <a:t>pailsėti</a:t>
            </a:r>
            <a:r>
              <a:rPr lang="en-US" dirty="0">
                <a:latin typeface="Comic Sans MS" panose="030F0702030302020204" pitchFamily="66" charset="0"/>
              </a:rPr>
              <a:t>!</a:t>
            </a:r>
            <a:br>
              <a:rPr lang="en-US" dirty="0">
                <a:latin typeface="Comic Sans MS" panose="030F0702030302020204" pitchFamily="66" charset="0"/>
              </a:rPr>
            </a:br>
            <a:r>
              <a:rPr lang="en-US" b="1" dirty="0">
                <a:latin typeface="Comic Sans MS" panose="030F0702030302020204" pitchFamily="66" charset="0"/>
              </a:rPr>
              <a:t>GERO SAVAITGALIO!</a:t>
            </a:r>
            <a:endParaRPr lang="lt-LT" b="1" dirty="0">
              <a:latin typeface="Comic Sans MS" panose="030F0702030302020204" pitchFamily="66" charset="0"/>
            </a:endParaRPr>
          </a:p>
        </p:txBody>
      </p:sp>
      <p:pic>
        <p:nvPicPr>
          <p:cNvPr id="2050" name="Picture 2" descr="Emocijos Pasaulio 2 ™ Veidukai – „Google Play“ programos">
            <a:extLst>
              <a:ext uri="{FF2B5EF4-FFF2-40B4-BE49-F238E27FC236}">
                <a16:creationId xmlns:a16="http://schemas.microsoft.com/office/drawing/2014/main" id="{2AE468BB-60FE-40F8-9BE0-CC8EA36B838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052689" y="2630658"/>
            <a:ext cx="4121834" cy="32355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60939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46BA2B-3A97-4822-8839-A01BCE5BC77D}"/>
              </a:ext>
            </a:extLst>
          </p:cNvPr>
          <p:cNvSpPr>
            <a:spLocks noGrp="1"/>
          </p:cNvSpPr>
          <p:nvPr>
            <p:ph type="title"/>
          </p:nvPr>
        </p:nvSpPr>
        <p:spPr/>
        <p:txBody>
          <a:bodyPr/>
          <a:lstStyle/>
          <a:p>
            <a:pPr algn="ctr"/>
            <a:r>
              <a:rPr lang="en-US" b="1" dirty="0">
                <a:latin typeface="Comic Sans MS" panose="030F0702030302020204" pitchFamily="66" charset="0"/>
              </a:rPr>
              <a:t>PIRMADIENIS</a:t>
            </a:r>
            <a:endParaRPr lang="lt-LT" b="1" dirty="0">
              <a:latin typeface="Comic Sans MS" panose="030F0702030302020204" pitchFamily="66" charset="0"/>
            </a:endParaRPr>
          </a:p>
        </p:txBody>
      </p:sp>
      <p:pic>
        <p:nvPicPr>
          <p:cNvPr id="5" name="Content Placeholder 4">
            <a:extLst>
              <a:ext uri="{FF2B5EF4-FFF2-40B4-BE49-F238E27FC236}">
                <a16:creationId xmlns:a16="http://schemas.microsoft.com/office/drawing/2014/main" id="{37E48BC2-EEFE-4301-8343-6C8FB37C27C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917998" y="1791222"/>
            <a:ext cx="4159207" cy="3956004"/>
          </a:xfrm>
        </p:spPr>
      </p:pic>
    </p:spTree>
    <p:extLst>
      <p:ext uri="{BB962C8B-B14F-4D97-AF65-F5344CB8AC3E}">
        <p14:creationId xmlns:p14="http://schemas.microsoft.com/office/powerpoint/2010/main" val="17652637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95B882-F57E-45C2-88B7-24344D4EC2B1}"/>
              </a:ext>
            </a:extLst>
          </p:cNvPr>
          <p:cNvSpPr>
            <a:spLocks noGrp="1"/>
          </p:cNvSpPr>
          <p:nvPr>
            <p:ph type="title"/>
          </p:nvPr>
        </p:nvSpPr>
        <p:spPr>
          <a:xfrm>
            <a:off x="677334" y="734517"/>
            <a:ext cx="3854528" cy="467982"/>
          </a:xfrm>
        </p:spPr>
        <p:txBody>
          <a:bodyPr>
            <a:normAutofit fontScale="90000"/>
          </a:bodyPr>
          <a:lstStyle/>
          <a:p>
            <a:pPr algn="ctr"/>
            <a:r>
              <a:rPr lang="en-US" sz="2800" b="1" dirty="0" err="1">
                <a:latin typeface="Comic Sans MS" panose="030F0702030302020204" pitchFamily="66" charset="0"/>
              </a:rPr>
              <a:t>Savait</a:t>
            </a:r>
            <a:r>
              <a:rPr lang="lt-LT" sz="2800" b="1" dirty="0">
                <a:latin typeface="Comic Sans MS" panose="030F0702030302020204" pitchFamily="66" charset="0"/>
              </a:rPr>
              <a:t>ė</a:t>
            </a:r>
            <a:r>
              <a:rPr lang="en-US" sz="2800" b="1" dirty="0">
                <a:latin typeface="Comic Sans MS" panose="030F0702030302020204" pitchFamily="66" charset="0"/>
              </a:rPr>
              <a:t>s </a:t>
            </a:r>
            <a:r>
              <a:rPr lang="en-US" sz="2800" b="1" dirty="0" err="1">
                <a:latin typeface="Comic Sans MS" panose="030F0702030302020204" pitchFamily="66" charset="0"/>
              </a:rPr>
              <a:t>uždaviniai</a:t>
            </a:r>
            <a:r>
              <a:rPr lang="en-US" sz="2800" b="1" dirty="0">
                <a:latin typeface="Comic Sans MS" panose="030F0702030302020204" pitchFamily="66" charset="0"/>
              </a:rPr>
              <a:t>:</a:t>
            </a:r>
            <a:endParaRPr lang="lt-LT" sz="2800" b="1" dirty="0">
              <a:latin typeface="Comic Sans MS" panose="030F0702030302020204" pitchFamily="66" charset="0"/>
            </a:endParaRPr>
          </a:p>
        </p:txBody>
      </p:sp>
      <p:pic>
        <p:nvPicPr>
          <p:cNvPr id="6" name="Content Placeholder 5">
            <a:extLst>
              <a:ext uri="{FF2B5EF4-FFF2-40B4-BE49-F238E27FC236}">
                <a16:creationId xmlns:a16="http://schemas.microsoft.com/office/drawing/2014/main" id="{012D1708-F0DE-4C68-8A64-63B8F0C8431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760913" y="726510"/>
            <a:ext cx="4513262" cy="5035463"/>
          </a:xfrm>
        </p:spPr>
      </p:pic>
      <p:sp>
        <p:nvSpPr>
          <p:cNvPr id="4" name="Text Placeholder 3">
            <a:extLst>
              <a:ext uri="{FF2B5EF4-FFF2-40B4-BE49-F238E27FC236}">
                <a16:creationId xmlns:a16="http://schemas.microsoft.com/office/drawing/2014/main" id="{19826511-971E-4CC6-A115-8C33AD788B24}"/>
              </a:ext>
            </a:extLst>
          </p:cNvPr>
          <p:cNvSpPr>
            <a:spLocks noGrp="1"/>
          </p:cNvSpPr>
          <p:nvPr>
            <p:ph type="body" sz="half" idx="2"/>
          </p:nvPr>
        </p:nvSpPr>
        <p:spPr>
          <a:xfrm>
            <a:off x="689044" y="1315233"/>
            <a:ext cx="3854528" cy="4434593"/>
          </a:xfrm>
        </p:spPr>
        <p:txBody>
          <a:bodyPr/>
          <a:lstStyle/>
          <a:p>
            <a:pPr marL="285750" indent="-285750">
              <a:buFont typeface="Wingdings" panose="05000000000000000000" pitchFamily="2" charset="2"/>
              <a:buChar char="§"/>
            </a:pPr>
            <a:r>
              <a:rPr lang="en-US" dirty="0" err="1">
                <a:latin typeface="Comic Sans MS" panose="030F0702030302020204" pitchFamily="66" charset="0"/>
              </a:rPr>
              <a:t>Papasakos</a:t>
            </a:r>
            <a:r>
              <a:rPr lang="en-US" dirty="0">
                <a:latin typeface="Comic Sans MS" panose="030F0702030302020204" pitchFamily="66" charset="0"/>
              </a:rPr>
              <a:t> </a:t>
            </a:r>
            <a:r>
              <a:rPr lang="en-US" dirty="0" err="1">
                <a:latin typeface="Comic Sans MS" panose="030F0702030302020204" pitchFamily="66" charset="0"/>
              </a:rPr>
              <a:t>ką</a:t>
            </a:r>
            <a:r>
              <a:rPr lang="en-US" dirty="0">
                <a:latin typeface="Comic Sans MS" panose="030F0702030302020204" pitchFamily="66" charset="0"/>
              </a:rPr>
              <a:t>  </a:t>
            </a:r>
            <a:r>
              <a:rPr lang="en-US" dirty="0" err="1">
                <a:latin typeface="Comic Sans MS" panose="030F0702030302020204" pitchFamily="66" charset="0"/>
              </a:rPr>
              <a:t>mato</a:t>
            </a:r>
            <a:r>
              <a:rPr lang="en-US" dirty="0">
                <a:latin typeface="Comic Sans MS" panose="030F0702030302020204" pitchFamily="66" charset="0"/>
              </a:rPr>
              <a:t> </a:t>
            </a:r>
            <a:r>
              <a:rPr lang="en-US" dirty="0" err="1">
                <a:latin typeface="Comic Sans MS" panose="030F0702030302020204" pitchFamily="66" charset="0"/>
              </a:rPr>
              <a:t>plakate</a:t>
            </a:r>
            <a:r>
              <a:rPr lang="en-US" dirty="0">
                <a:latin typeface="Comic Sans MS" panose="030F0702030302020204" pitchFamily="66" charset="0"/>
              </a:rPr>
              <a:t>.;</a:t>
            </a:r>
          </a:p>
          <a:p>
            <a:pPr marL="285750" indent="-285750">
              <a:buFont typeface="Wingdings" panose="05000000000000000000" pitchFamily="2" charset="2"/>
              <a:buChar char="§"/>
            </a:pPr>
            <a:r>
              <a:rPr lang="en-US" dirty="0" err="1">
                <a:latin typeface="Comic Sans MS" panose="030F0702030302020204" pitchFamily="66" charset="0"/>
              </a:rPr>
              <a:t>Suvoks</a:t>
            </a:r>
            <a:r>
              <a:rPr lang="en-US" dirty="0">
                <a:latin typeface="Comic Sans MS" panose="030F0702030302020204" pitchFamily="66" charset="0"/>
              </a:rPr>
              <a:t>, </a:t>
            </a:r>
            <a:r>
              <a:rPr lang="en-US" dirty="0" err="1">
                <a:latin typeface="Comic Sans MS" panose="030F0702030302020204" pitchFamily="66" charset="0"/>
              </a:rPr>
              <a:t>kodėl</a:t>
            </a:r>
            <a:r>
              <a:rPr lang="en-US" dirty="0">
                <a:latin typeface="Comic Sans MS" panose="030F0702030302020204" pitchFamily="66" charset="0"/>
              </a:rPr>
              <a:t> </a:t>
            </a:r>
            <a:r>
              <a:rPr lang="en-US" dirty="0" err="1">
                <a:latin typeface="Comic Sans MS" panose="030F0702030302020204" pitchFamily="66" charset="0"/>
              </a:rPr>
              <a:t>reikia</a:t>
            </a:r>
            <a:r>
              <a:rPr lang="en-US" dirty="0">
                <a:latin typeface="Comic Sans MS" panose="030F0702030302020204" pitchFamily="66" charset="0"/>
              </a:rPr>
              <a:t> </a:t>
            </a:r>
            <a:r>
              <a:rPr lang="en-US" dirty="0" err="1">
                <a:latin typeface="Comic Sans MS" panose="030F0702030302020204" pitchFamily="66" charset="0"/>
              </a:rPr>
              <a:t>tausoti</a:t>
            </a:r>
            <a:r>
              <a:rPr lang="en-US" dirty="0">
                <a:latin typeface="Comic Sans MS" panose="030F0702030302020204" pitchFamily="66" charset="0"/>
              </a:rPr>
              <a:t> </a:t>
            </a:r>
            <a:r>
              <a:rPr lang="en-US" dirty="0" err="1">
                <a:latin typeface="Comic Sans MS" panose="030F0702030302020204" pitchFamily="66" charset="0"/>
              </a:rPr>
              <a:t>gamtą.Mokės</a:t>
            </a:r>
            <a:r>
              <a:rPr lang="en-US" dirty="0">
                <a:latin typeface="Comic Sans MS" panose="030F0702030302020204" pitchFamily="66" charset="0"/>
              </a:rPr>
              <a:t> tai </a:t>
            </a:r>
            <a:r>
              <a:rPr lang="en-US" dirty="0" err="1">
                <a:latin typeface="Comic Sans MS" panose="030F0702030302020204" pitchFamily="66" charset="0"/>
              </a:rPr>
              <a:t>paaiškinti</a:t>
            </a:r>
            <a:r>
              <a:rPr lang="en-US" dirty="0">
                <a:latin typeface="Comic Sans MS" panose="030F0702030302020204" pitchFamily="66" charset="0"/>
              </a:rPr>
              <a:t> 1-2 </a:t>
            </a:r>
            <a:r>
              <a:rPr lang="en-US" dirty="0" err="1">
                <a:latin typeface="Comic Sans MS" panose="030F0702030302020204" pitchFamily="66" charset="0"/>
              </a:rPr>
              <a:t>sakiniais</a:t>
            </a:r>
            <a:r>
              <a:rPr lang="en-US" dirty="0">
                <a:latin typeface="Comic Sans MS" panose="030F0702030302020204" pitchFamily="66" charset="0"/>
              </a:rPr>
              <a:t>;</a:t>
            </a:r>
          </a:p>
          <a:p>
            <a:pPr marL="285750" indent="-285750">
              <a:buFont typeface="Wingdings" panose="05000000000000000000" pitchFamily="2" charset="2"/>
              <a:buChar char="§"/>
            </a:pPr>
            <a:r>
              <a:rPr lang="en-US" dirty="0" err="1">
                <a:latin typeface="Comic Sans MS" panose="030F0702030302020204" pitchFamily="66" charset="0"/>
              </a:rPr>
              <a:t>Susipažins</a:t>
            </a:r>
            <a:r>
              <a:rPr lang="en-US" dirty="0">
                <a:latin typeface="Comic Sans MS" panose="030F0702030302020204" pitchFamily="66" charset="0"/>
              </a:rPr>
              <a:t> </a:t>
            </a:r>
            <a:r>
              <a:rPr lang="en-US" dirty="0" err="1">
                <a:latin typeface="Comic Sans MS" panose="030F0702030302020204" pitchFamily="66" charset="0"/>
              </a:rPr>
              <a:t>su</a:t>
            </a:r>
            <a:r>
              <a:rPr lang="en-US" dirty="0">
                <a:latin typeface="Comic Sans MS" panose="030F0702030302020204" pitchFamily="66" charset="0"/>
              </a:rPr>
              <a:t> </a:t>
            </a:r>
            <a:r>
              <a:rPr lang="en-US" dirty="0" err="1">
                <a:latin typeface="Comic Sans MS" panose="030F0702030302020204" pitchFamily="66" charset="0"/>
              </a:rPr>
              <a:t>atliekų</a:t>
            </a:r>
            <a:r>
              <a:rPr lang="en-US" dirty="0">
                <a:latin typeface="Comic Sans MS" panose="030F0702030302020204" pitchFamily="66" charset="0"/>
              </a:rPr>
              <a:t> </a:t>
            </a:r>
            <a:r>
              <a:rPr lang="en-US" dirty="0" err="1">
                <a:latin typeface="Comic Sans MS" panose="030F0702030302020204" pitchFamily="66" charset="0"/>
              </a:rPr>
              <a:t>rūšiavimo</a:t>
            </a:r>
            <a:r>
              <a:rPr lang="en-US" dirty="0">
                <a:latin typeface="Comic Sans MS" panose="030F0702030302020204" pitchFamily="66" charset="0"/>
              </a:rPr>
              <a:t> </a:t>
            </a:r>
            <a:r>
              <a:rPr lang="en-US" dirty="0" err="1">
                <a:latin typeface="Comic Sans MS" panose="030F0702030302020204" pitchFamily="66" charset="0"/>
              </a:rPr>
              <a:t>tvarka</a:t>
            </a:r>
            <a:r>
              <a:rPr lang="en-US" dirty="0">
                <a:latin typeface="Comic Sans MS" panose="030F0702030302020204" pitchFamily="66" charset="0"/>
              </a:rPr>
              <a:t>. </a:t>
            </a:r>
            <a:r>
              <a:rPr lang="en-US" dirty="0" err="1">
                <a:latin typeface="Comic Sans MS" panose="030F0702030302020204" pitchFamily="66" charset="0"/>
              </a:rPr>
              <a:t>Stengsis</a:t>
            </a:r>
            <a:r>
              <a:rPr lang="en-US" dirty="0">
                <a:latin typeface="Comic Sans MS" panose="030F0702030302020204" pitchFamily="66" charset="0"/>
              </a:rPr>
              <a:t> </a:t>
            </a:r>
            <a:r>
              <a:rPr lang="en-US" dirty="0" err="1">
                <a:latin typeface="Comic Sans MS" panose="030F0702030302020204" pitchFamily="66" charset="0"/>
              </a:rPr>
              <a:t>atliekas</a:t>
            </a:r>
            <a:r>
              <a:rPr lang="en-US" dirty="0">
                <a:latin typeface="Comic Sans MS" panose="030F0702030302020204" pitchFamily="66" charset="0"/>
              </a:rPr>
              <a:t> </a:t>
            </a:r>
            <a:r>
              <a:rPr lang="en-US" dirty="0" err="1">
                <a:latin typeface="Comic Sans MS" panose="030F0702030302020204" pitchFamily="66" charset="0"/>
              </a:rPr>
              <a:t>rūšiuoti</a:t>
            </a:r>
            <a:r>
              <a:rPr lang="en-US" dirty="0">
                <a:latin typeface="Comic Sans MS" panose="030F0702030302020204" pitchFamily="66" charset="0"/>
              </a:rPr>
              <a:t> </a:t>
            </a:r>
            <a:r>
              <a:rPr lang="en-US" dirty="0" err="1">
                <a:latin typeface="Comic Sans MS" panose="030F0702030302020204" pitchFamily="66" charset="0"/>
              </a:rPr>
              <a:t>tinkamai</a:t>
            </a:r>
            <a:r>
              <a:rPr lang="en-US" dirty="0">
                <a:latin typeface="Comic Sans MS" panose="030F0702030302020204" pitchFamily="66" charset="0"/>
              </a:rPr>
              <a:t>;</a:t>
            </a:r>
          </a:p>
          <a:p>
            <a:pPr marL="285750" indent="-285750">
              <a:buFont typeface="Wingdings" panose="05000000000000000000" pitchFamily="2" charset="2"/>
              <a:buChar char="§"/>
            </a:pPr>
            <a:r>
              <a:rPr lang="en-US" dirty="0" err="1">
                <a:latin typeface="Comic Sans MS" panose="030F0702030302020204" pitchFamily="66" charset="0"/>
              </a:rPr>
              <a:t>Ugdys</a:t>
            </a:r>
            <a:r>
              <a:rPr lang="en-US" dirty="0">
                <a:latin typeface="Comic Sans MS" panose="030F0702030302020204" pitchFamily="66" charset="0"/>
              </a:rPr>
              <a:t> </a:t>
            </a:r>
            <a:r>
              <a:rPr lang="en-US" dirty="0" err="1">
                <a:latin typeface="Comic Sans MS" panose="030F0702030302020204" pitchFamily="66" charset="0"/>
              </a:rPr>
              <a:t>vaizduotę</a:t>
            </a:r>
            <a:r>
              <a:rPr lang="en-US" dirty="0">
                <a:latin typeface="Comic Sans MS" panose="030F0702030302020204" pitchFamily="66" charset="0"/>
              </a:rPr>
              <a:t> </a:t>
            </a:r>
            <a:r>
              <a:rPr lang="en-US" dirty="0" err="1">
                <a:latin typeface="Comic Sans MS" panose="030F0702030302020204" pitchFamily="66" charset="0"/>
              </a:rPr>
              <a:t>ir</a:t>
            </a:r>
            <a:r>
              <a:rPr lang="en-US" dirty="0">
                <a:latin typeface="Comic Sans MS" panose="030F0702030302020204" pitchFamily="66" charset="0"/>
              </a:rPr>
              <a:t> </a:t>
            </a:r>
            <a:r>
              <a:rPr lang="en-US" dirty="0" err="1">
                <a:latin typeface="Comic Sans MS" panose="030F0702030302020204" pitchFamily="66" charset="0"/>
              </a:rPr>
              <a:t>kūrybiškumą</a:t>
            </a:r>
            <a:r>
              <a:rPr lang="en-US" dirty="0">
                <a:latin typeface="Comic Sans MS" panose="030F0702030302020204" pitchFamily="66" charset="0"/>
              </a:rPr>
              <a:t> </a:t>
            </a:r>
            <a:r>
              <a:rPr lang="en-US" dirty="0" err="1">
                <a:latin typeface="Comic Sans MS" panose="030F0702030302020204" pitchFamily="66" charset="0"/>
              </a:rPr>
              <a:t>ir</a:t>
            </a:r>
            <a:r>
              <a:rPr lang="en-US" dirty="0">
                <a:latin typeface="Comic Sans MS" panose="030F0702030302020204" pitchFamily="66" charset="0"/>
              </a:rPr>
              <a:t> </a:t>
            </a:r>
            <a:r>
              <a:rPr lang="en-US" dirty="0" err="1">
                <a:latin typeface="Comic Sans MS" panose="030F0702030302020204" pitchFamily="66" charset="0"/>
              </a:rPr>
              <a:t>iš</a:t>
            </a:r>
            <a:r>
              <a:rPr lang="en-US" dirty="0">
                <a:latin typeface="Comic Sans MS" panose="030F0702030302020204" pitchFamily="66" charset="0"/>
              </a:rPr>
              <a:t> </a:t>
            </a:r>
            <a:r>
              <a:rPr lang="en-US" dirty="0" err="1">
                <a:latin typeface="Comic Sans MS" panose="030F0702030302020204" pitchFamily="66" charset="0"/>
              </a:rPr>
              <a:t>antrinių</a:t>
            </a:r>
            <a:r>
              <a:rPr lang="en-US" dirty="0">
                <a:latin typeface="Comic Sans MS" panose="030F0702030302020204" pitchFamily="66" charset="0"/>
              </a:rPr>
              <a:t> </a:t>
            </a:r>
            <a:r>
              <a:rPr lang="en-US" dirty="0" err="1">
                <a:latin typeface="Comic Sans MS" panose="030F0702030302020204" pitchFamily="66" charset="0"/>
              </a:rPr>
              <a:t>žaliavų</a:t>
            </a:r>
            <a:r>
              <a:rPr lang="en-US" dirty="0">
                <a:latin typeface="Comic Sans MS" panose="030F0702030302020204" pitchFamily="66" charset="0"/>
              </a:rPr>
              <a:t> </a:t>
            </a:r>
            <a:r>
              <a:rPr lang="en-US" dirty="0" err="1">
                <a:latin typeface="Comic Sans MS" panose="030F0702030302020204" pitchFamily="66" charset="0"/>
              </a:rPr>
              <a:t>sukurs</a:t>
            </a:r>
            <a:r>
              <a:rPr lang="en-US" dirty="0">
                <a:latin typeface="Comic Sans MS" panose="030F0702030302020204" pitchFamily="66" charset="0"/>
              </a:rPr>
              <a:t> </a:t>
            </a:r>
            <a:r>
              <a:rPr lang="en-US" dirty="0" err="1">
                <a:latin typeface="Comic Sans MS" panose="030F0702030302020204" pitchFamily="66" charset="0"/>
              </a:rPr>
              <a:t>pasirinktą</a:t>
            </a:r>
            <a:r>
              <a:rPr lang="en-US" dirty="0">
                <a:latin typeface="Comic Sans MS" panose="030F0702030302020204" pitchFamily="66" charset="0"/>
              </a:rPr>
              <a:t> </a:t>
            </a:r>
            <a:r>
              <a:rPr lang="en-US" dirty="0" err="1">
                <a:latin typeface="Comic Sans MS" panose="030F0702030302020204" pitchFamily="66" charset="0"/>
              </a:rPr>
              <a:t>erdvinį</a:t>
            </a:r>
            <a:r>
              <a:rPr lang="en-US" dirty="0">
                <a:latin typeface="Comic Sans MS" panose="030F0702030302020204" pitchFamily="66" charset="0"/>
              </a:rPr>
              <a:t> </a:t>
            </a:r>
            <a:r>
              <a:rPr lang="en-US" dirty="0" err="1">
                <a:latin typeface="Comic Sans MS" panose="030F0702030302020204" pitchFamily="66" charset="0"/>
              </a:rPr>
              <a:t>darbelį</a:t>
            </a:r>
            <a:r>
              <a:rPr lang="en-US" dirty="0">
                <a:latin typeface="Comic Sans MS" panose="030F0702030302020204" pitchFamily="66" charset="0"/>
              </a:rPr>
              <a:t>;</a:t>
            </a:r>
          </a:p>
          <a:p>
            <a:pPr marL="285750" indent="-285750">
              <a:buFont typeface="Wingdings" panose="05000000000000000000" pitchFamily="2" charset="2"/>
              <a:buChar char="§"/>
            </a:pPr>
            <a:r>
              <a:rPr lang="en-US" dirty="0" err="1">
                <a:latin typeface="Comic Sans MS" panose="030F0702030302020204" pitchFamily="66" charset="0"/>
              </a:rPr>
              <a:t>Remdamasis</a:t>
            </a:r>
            <a:r>
              <a:rPr lang="en-US" dirty="0">
                <a:latin typeface="Comic Sans MS" panose="030F0702030302020204" pitchFamily="66" charset="0"/>
              </a:rPr>
              <a:t> PK </a:t>
            </a:r>
            <a:r>
              <a:rPr lang="en-US" dirty="0" err="1">
                <a:latin typeface="Comic Sans MS" panose="030F0702030302020204" pitchFamily="66" charset="0"/>
              </a:rPr>
              <a:t>pateikta</a:t>
            </a:r>
            <a:r>
              <a:rPr lang="en-US" dirty="0">
                <a:latin typeface="Comic Sans MS" panose="030F0702030302020204" pitchFamily="66" charset="0"/>
              </a:rPr>
              <a:t> </a:t>
            </a:r>
            <a:r>
              <a:rPr lang="en-US" dirty="0" err="1">
                <a:latin typeface="Comic Sans MS" panose="030F0702030302020204" pitchFamily="66" charset="0"/>
              </a:rPr>
              <a:t>skaičių</a:t>
            </a:r>
            <a:r>
              <a:rPr lang="en-US" dirty="0">
                <a:latin typeface="Comic Sans MS" panose="030F0702030302020204" pitchFamily="66" charset="0"/>
              </a:rPr>
              <a:t> </a:t>
            </a:r>
            <a:r>
              <a:rPr lang="en-US" dirty="0" err="1">
                <a:latin typeface="Comic Sans MS" panose="030F0702030302020204" pitchFamily="66" charset="0"/>
              </a:rPr>
              <a:t>eile</a:t>
            </a:r>
            <a:r>
              <a:rPr lang="en-US" dirty="0">
                <a:latin typeface="Comic Sans MS" panose="030F0702030302020204" pitchFamily="66" charset="0"/>
              </a:rPr>
              <a:t>, </a:t>
            </a:r>
            <a:r>
              <a:rPr lang="en-US" dirty="0" err="1">
                <a:latin typeface="Comic Sans MS" panose="030F0702030302020204" pitchFamily="66" charset="0"/>
              </a:rPr>
              <a:t>įtvirtins</a:t>
            </a:r>
            <a:r>
              <a:rPr lang="en-US" dirty="0">
                <a:latin typeface="Comic Sans MS" panose="030F0702030302020204" pitchFamily="66" charset="0"/>
              </a:rPr>
              <a:t> </a:t>
            </a:r>
            <a:r>
              <a:rPr lang="en-US" dirty="0" err="1">
                <a:latin typeface="Comic Sans MS" panose="030F0702030302020204" pitchFamily="66" charset="0"/>
              </a:rPr>
              <a:t>skaičiaus</a:t>
            </a:r>
            <a:r>
              <a:rPr lang="en-US" dirty="0">
                <a:latin typeface="Comic Sans MS" panose="030F0702030302020204" pitchFamily="66" charset="0"/>
              </a:rPr>
              <a:t>  </a:t>
            </a:r>
            <a:r>
              <a:rPr lang="en-US" dirty="0" err="1">
                <a:latin typeface="Comic Sans MS" panose="030F0702030302020204" pitchFamily="66" charset="0"/>
              </a:rPr>
              <a:t>ir</a:t>
            </a:r>
            <a:r>
              <a:rPr lang="en-US" dirty="0">
                <a:latin typeface="Comic Sans MS" panose="030F0702030302020204" pitchFamily="66" charset="0"/>
              </a:rPr>
              <a:t> </a:t>
            </a:r>
            <a:r>
              <a:rPr lang="en-US" dirty="0" err="1">
                <a:latin typeface="Comic Sans MS" panose="030F0702030302020204" pitchFamily="66" charset="0"/>
              </a:rPr>
              <a:t>skaiči</a:t>
            </a:r>
            <a:r>
              <a:rPr lang="lt-LT" dirty="0">
                <a:latin typeface="Comic Sans MS" panose="030F0702030302020204" pitchFamily="66" charset="0"/>
              </a:rPr>
              <a:t>ų</a:t>
            </a:r>
            <a:r>
              <a:rPr lang="en-US" dirty="0">
                <a:latin typeface="Comic Sans MS" panose="030F0702030302020204" pitchFamily="66" charset="0"/>
              </a:rPr>
              <a:t> </a:t>
            </a:r>
            <a:r>
              <a:rPr lang="en-US" dirty="0" err="1">
                <a:latin typeface="Comic Sans MS" panose="030F0702030302020204" pitchFamily="66" charset="0"/>
              </a:rPr>
              <a:t>sekos</a:t>
            </a:r>
            <a:r>
              <a:rPr lang="en-US" dirty="0">
                <a:latin typeface="Comic Sans MS" panose="030F0702030302020204" pitchFamily="66" charset="0"/>
              </a:rPr>
              <a:t> </a:t>
            </a:r>
            <a:r>
              <a:rPr lang="en-US" dirty="0" err="1">
                <a:latin typeface="Comic Sans MS" panose="030F0702030302020204" pitchFamily="66" charset="0"/>
              </a:rPr>
              <a:t>sąvokas</a:t>
            </a:r>
            <a:r>
              <a:rPr lang="en-US" dirty="0">
                <a:latin typeface="Comic Sans MS" panose="030F0702030302020204" pitchFamily="66" charset="0"/>
              </a:rPr>
              <a:t>; </a:t>
            </a:r>
            <a:r>
              <a:rPr lang="en-US" dirty="0" err="1">
                <a:latin typeface="Comic Sans MS" panose="030F0702030302020204" pitchFamily="66" charset="0"/>
              </a:rPr>
              <a:t>geb</a:t>
            </a:r>
            <a:r>
              <a:rPr lang="lt-LT" dirty="0">
                <a:latin typeface="Comic Sans MS" panose="030F0702030302020204" pitchFamily="66" charset="0"/>
              </a:rPr>
              <a:t>ė</a:t>
            </a:r>
            <a:r>
              <a:rPr lang="en-US" dirty="0">
                <a:latin typeface="Comic Sans MS" panose="030F0702030302020204" pitchFamily="66" charset="0"/>
              </a:rPr>
              <a:t>s </a:t>
            </a:r>
            <a:r>
              <a:rPr lang="en-US" dirty="0" err="1">
                <a:latin typeface="Comic Sans MS" panose="030F0702030302020204" pitchFamily="66" charset="0"/>
              </a:rPr>
              <a:t>nurodyti</a:t>
            </a:r>
            <a:r>
              <a:rPr lang="en-US" dirty="0">
                <a:latin typeface="Comic Sans MS" panose="030F0702030302020204" pitchFamily="66" charset="0"/>
              </a:rPr>
              <a:t> </a:t>
            </a:r>
            <a:r>
              <a:rPr lang="en-US" dirty="0" err="1">
                <a:latin typeface="Comic Sans MS" panose="030F0702030302020204" pitchFamily="66" charset="0"/>
              </a:rPr>
              <a:t>skaiči</a:t>
            </a:r>
            <a:r>
              <a:rPr lang="lt-LT" dirty="0">
                <a:latin typeface="Comic Sans MS" panose="030F0702030302020204" pitchFamily="66" charset="0"/>
              </a:rPr>
              <a:t>ų</a:t>
            </a:r>
            <a:r>
              <a:rPr lang="en-US" dirty="0">
                <a:latin typeface="Comic Sans MS" panose="030F0702030302020204" pitchFamily="66" charset="0"/>
              </a:rPr>
              <a:t> </a:t>
            </a:r>
            <a:r>
              <a:rPr lang="en-US" dirty="0" err="1">
                <a:latin typeface="Comic Sans MS" panose="030F0702030302020204" pitchFamily="66" charset="0"/>
              </a:rPr>
              <a:t>kaimynus</a:t>
            </a:r>
            <a:r>
              <a:rPr lang="en-US" dirty="0">
                <a:latin typeface="Comic Sans MS" panose="030F0702030302020204" pitchFamily="66" charset="0"/>
              </a:rPr>
              <a:t>.</a:t>
            </a:r>
          </a:p>
          <a:p>
            <a:r>
              <a:rPr lang="en-US" sz="1600" dirty="0" err="1">
                <a:latin typeface="Comic Sans MS" panose="030F0702030302020204" pitchFamily="66" charset="0"/>
              </a:rPr>
              <a:t>Sąvokos</a:t>
            </a:r>
            <a:r>
              <a:rPr lang="en-US" sz="1600" dirty="0">
                <a:latin typeface="Comic Sans MS" panose="030F0702030302020204" pitchFamily="66" charset="0"/>
              </a:rPr>
              <a:t> </a:t>
            </a:r>
            <a:r>
              <a:rPr lang="en-US" sz="1600" dirty="0" err="1">
                <a:latin typeface="Comic Sans MS" panose="030F0702030302020204" pitchFamily="66" charset="0"/>
              </a:rPr>
              <a:t>ir</a:t>
            </a:r>
            <a:r>
              <a:rPr lang="en-US" sz="1600" dirty="0">
                <a:latin typeface="Comic Sans MS" panose="030F0702030302020204" pitchFamily="66" charset="0"/>
              </a:rPr>
              <a:t> </a:t>
            </a:r>
            <a:r>
              <a:rPr lang="en-US" sz="1600" dirty="0" err="1">
                <a:latin typeface="Comic Sans MS" panose="030F0702030302020204" pitchFamily="66" charset="0"/>
              </a:rPr>
              <a:t>svarbūs</a:t>
            </a:r>
            <a:r>
              <a:rPr lang="en-US" sz="1600" dirty="0">
                <a:latin typeface="Comic Sans MS" panose="030F0702030302020204" pitchFamily="66" charset="0"/>
              </a:rPr>
              <a:t> </a:t>
            </a:r>
            <a:r>
              <a:rPr lang="en-US" sz="1600" dirty="0" err="1">
                <a:latin typeface="Comic Sans MS" panose="030F0702030302020204" pitchFamily="66" charset="0"/>
              </a:rPr>
              <a:t>žodžiai</a:t>
            </a:r>
            <a:r>
              <a:rPr lang="en-US" sz="1600" dirty="0">
                <a:latin typeface="Comic Sans MS" panose="030F0702030302020204" pitchFamily="66" charset="0"/>
              </a:rPr>
              <a:t>:</a:t>
            </a:r>
          </a:p>
          <a:p>
            <a:r>
              <a:rPr lang="en-US" b="1" i="1" dirty="0" err="1">
                <a:latin typeface="Comic Sans MS" panose="030F0702030302020204" pitchFamily="66" charset="0"/>
              </a:rPr>
              <a:t>Gamtosauga</a:t>
            </a:r>
            <a:r>
              <a:rPr lang="en-US" b="1" i="1" dirty="0">
                <a:latin typeface="Comic Sans MS" panose="030F0702030302020204" pitchFamily="66" charset="0"/>
              </a:rPr>
              <a:t>, </a:t>
            </a:r>
            <a:r>
              <a:rPr lang="en-US" b="1" i="1" dirty="0" err="1">
                <a:latin typeface="Comic Sans MS" panose="030F0702030302020204" pitchFamily="66" charset="0"/>
              </a:rPr>
              <a:t>šiukšlių</a:t>
            </a:r>
            <a:r>
              <a:rPr lang="en-US" b="1" i="1" dirty="0">
                <a:latin typeface="Comic Sans MS" panose="030F0702030302020204" pitchFamily="66" charset="0"/>
              </a:rPr>
              <a:t> </a:t>
            </a:r>
            <a:r>
              <a:rPr lang="en-US" b="1" i="1" dirty="0" err="1">
                <a:latin typeface="Comic Sans MS" panose="030F0702030302020204" pitchFamily="66" charset="0"/>
              </a:rPr>
              <a:t>rūšiavimas</a:t>
            </a:r>
            <a:r>
              <a:rPr lang="en-US" b="1" i="1" dirty="0">
                <a:latin typeface="Comic Sans MS" panose="030F0702030302020204" pitchFamily="66" charset="0"/>
              </a:rPr>
              <a:t>, </a:t>
            </a:r>
            <a:r>
              <a:rPr lang="en-US" b="1" i="1" dirty="0" err="1">
                <a:latin typeface="Comic Sans MS" panose="030F0702030302020204" pitchFamily="66" charset="0"/>
              </a:rPr>
              <a:t>talka</a:t>
            </a:r>
            <a:r>
              <a:rPr lang="en-US" b="1" i="1" dirty="0">
                <a:latin typeface="Comic Sans MS" panose="030F0702030302020204" pitchFamily="66" charset="0"/>
              </a:rPr>
              <a:t>, </a:t>
            </a:r>
            <a:r>
              <a:rPr lang="en-US" b="1" i="1" dirty="0" err="1">
                <a:latin typeface="Comic Sans MS" panose="030F0702030302020204" pitchFamily="66" charset="0"/>
              </a:rPr>
              <a:t>valytojas</a:t>
            </a:r>
            <a:r>
              <a:rPr lang="en-US" b="1" i="1" dirty="0">
                <a:latin typeface="Comic Sans MS" panose="030F0702030302020204" pitchFamily="66" charset="0"/>
              </a:rPr>
              <a:t>, </a:t>
            </a:r>
            <a:r>
              <a:rPr lang="en-US" b="1" i="1" dirty="0" err="1">
                <a:latin typeface="Comic Sans MS" panose="030F0702030302020204" pitchFamily="66" charset="0"/>
              </a:rPr>
              <a:t>kiemsargis</a:t>
            </a:r>
            <a:r>
              <a:rPr lang="en-US" b="1" i="1" dirty="0">
                <a:latin typeface="Comic Sans MS" panose="030F0702030302020204" pitchFamily="66" charset="0"/>
              </a:rPr>
              <a:t>, </a:t>
            </a:r>
            <a:r>
              <a:rPr lang="en-US" b="1" i="1" dirty="0" err="1">
                <a:latin typeface="Comic Sans MS" panose="030F0702030302020204" pitchFamily="66" charset="0"/>
              </a:rPr>
              <a:t>skaičių</a:t>
            </a:r>
            <a:r>
              <a:rPr lang="en-US" b="1" i="1" dirty="0">
                <a:latin typeface="Comic Sans MS" panose="030F0702030302020204" pitchFamily="66" charset="0"/>
              </a:rPr>
              <a:t> </a:t>
            </a:r>
            <a:r>
              <a:rPr lang="en-US" b="1" i="1" dirty="0" err="1">
                <a:latin typeface="Comic Sans MS" panose="030F0702030302020204" pitchFamily="66" charset="0"/>
              </a:rPr>
              <a:t>eilė</a:t>
            </a:r>
            <a:r>
              <a:rPr lang="en-US" b="1" i="1" dirty="0">
                <a:latin typeface="Comic Sans MS" panose="030F0702030302020204" pitchFamily="66" charset="0"/>
              </a:rPr>
              <a:t>.</a:t>
            </a:r>
          </a:p>
        </p:txBody>
      </p:sp>
    </p:spTree>
    <p:extLst>
      <p:ext uri="{BB962C8B-B14F-4D97-AF65-F5344CB8AC3E}">
        <p14:creationId xmlns:p14="http://schemas.microsoft.com/office/powerpoint/2010/main" val="32842835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B41635-D9B7-4722-A9BC-5D74CB4BDEAD}"/>
              </a:ext>
            </a:extLst>
          </p:cNvPr>
          <p:cNvSpPr>
            <a:spLocks noGrp="1"/>
          </p:cNvSpPr>
          <p:nvPr>
            <p:ph type="title"/>
          </p:nvPr>
        </p:nvSpPr>
        <p:spPr>
          <a:xfrm>
            <a:off x="677334" y="438411"/>
            <a:ext cx="3854528" cy="739035"/>
          </a:xfrm>
        </p:spPr>
        <p:txBody>
          <a:bodyPr>
            <a:normAutofit/>
          </a:bodyPr>
          <a:lstStyle/>
          <a:p>
            <a:pPr algn="ctr"/>
            <a:r>
              <a:rPr lang="en-US" sz="3200" b="1" dirty="0">
                <a:latin typeface="Comic Sans MS" panose="030F0702030302020204" pitchFamily="66" charset="0"/>
              </a:rPr>
              <a:t>LAIŠKAS</a:t>
            </a:r>
            <a:endParaRPr lang="lt-LT" sz="3200" b="1" dirty="0">
              <a:latin typeface="Comic Sans MS" panose="030F0702030302020204" pitchFamily="66" charset="0"/>
            </a:endParaRPr>
          </a:p>
        </p:txBody>
      </p:sp>
      <p:sp>
        <p:nvSpPr>
          <p:cNvPr id="4" name="Text Placeholder 3">
            <a:extLst>
              <a:ext uri="{FF2B5EF4-FFF2-40B4-BE49-F238E27FC236}">
                <a16:creationId xmlns:a16="http://schemas.microsoft.com/office/drawing/2014/main" id="{9A6D3871-1F37-4C66-B164-E173950C80D0}"/>
              </a:ext>
            </a:extLst>
          </p:cNvPr>
          <p:cNvSpPr>
            <a:spLocks noGrp="1"/>
          </p:cNvSpPr>
          <p:nvPr>
            <p:ph type="body" sz="half" idx="2"/>
          </p:nvPr>
        </p:nvSpPr>
        <p:spPr>
          <a:xfrm>
            <a:off x="677334" y="1380805"/>
            <a:ext cx="5059588" cy="4096389"/>
          </a:xfrm>
        </p:spPr>
        <p:txBody>
          <a:bodyPr>
            <a:normAutofit fontScale="92500" lnSpcReduction="10000"/>
          </a:bodyPr>
          <a:lstStyle/>
          <a:p>
            <a:r>
              <a:rPr lang="lt-LT" sz="2800" dirty="0">
                <a:latin typeface="Comic Sans MS" panose="030F0702030302020204" pitchFamily="66" charset="0"/>
              </a:rPr>
              <a:t>M</a:t>
            </a:r>
            <a:r>
              <a:rPr lang="en-US" sz="2800" dirty="0">
                <a:latin typeface="Comic Sans MS" panose="030F0702030302020204" pitchFamily="66" charset="0"/>
              </a:rPr>
              <a:t>US</a:t>
            </a:r>
            <a:r>
              <a:rPr lang="lt-LT" sz="2800" dirty="0">
                <a:latin typeface="Comic Sans MS" panose="030F0702030302020204" pitchFamily="66" charset="0"/>
              </a:rPr>
              <a:t> </a:t>
            </a:r>
            <a:r>
              <a:rPr lang="en-US" sz="2800" dirty="0">
                <a:latin typeface="Comic Sans MS" panose="030F0702030302020204" pitchFamily="66" charset="0"/>
              </a:rPr>
              <a:t>KANKINA ŠIUKŠLĖS!</a:t>
            </a:r>
          </a:p>
          <a:p>
            <a:r>
              <a:rPr lang="en-US" sz="2800" dirty="0">
                <a:latin typeface="Comic Sans MS" panose="030F0702030302020204" pitchFamily="66" charset="0"/>
              </a:rPr>
              <a:t>NEGALIME RAMIAI ŽYDĖTI, UPELIS NEBEPRATEKA PRO BUTELIUS IR SKARDINES. NET VABALIUKAI MŪSŲ PIEVOS VENGIA. ČIA PILNA STIKLŲ IR POPIERIŲ.</a:t>
            </a:r>
          </a:p>
          <a:p>
            <a:r>
              <a:rPr lang="en-US" sz="2800" dirty="0">
                <a:latin typeface="Comic Sans MS" panose="030F0702030302020204" pitchFamily="66" charset="0"/>
              </a:rPr>
              <a:t>PADĖKITE MUMS!</a:t>
            </a:r>
            <a:r>
              <a:rPr lang="lt-LT" sz="2800" dirty="0">
                <a:latin typeface="Comic Sans MS" panose="030F0702030302020204" pitchFamily="66" charset="0"/>
              </a:rPr>
              <a:t> </a:t>
            </a:r>
          </a:p>
          <a:p>
            <a:pPr algn="r"/>
            <a:r>
              <a:rPr lang="lt-LT" sz="2800" dirty="0">
                <a:latin typeface="Comic Sans MS" panose="030F0702030302020204" pitchFamily="66" charset="0"/>
              </a:rPr>
              <a:t>P</a:t>
            </a:r>
            <a:r>
              <a:rPr lang="en-US" sz="2800" dirty="0">
                <a:latin typeface="Comic Sans MS" panose="030F0702030302020204" pitchFamily="66" charset="0"/>
              </a:rPr>
              <a:t>IEVOS, GĖLYTĖS,UPELIS, DVI BORUŽIŲ ŠEIMOS </a:t>
            </a:r>
            <a:r>
              <a:rPr lang="lt-LT" sz="2800" dirty="0">
                <a:latin typeface="Comic Sans MS" panose="030F0702030302020204" pitchFamily="66" charset="0"/>
              </a:rPr>
              <a:t>  </a:t>
            </a:r>
          </a:p>
          <a:p>
            <a:pPr algn="r"/>
            <a:endParaRPr lang="lt-LT" sz="2800" dirty="0">
              <a:latin typeface="Comic Sans MS" panose="030F0702030302020204" pitchFamily="66" charset="0"/>
            </a:endParaRPr>
          </a:p>
          <a:p>
            <a:endParaRPr lang="lt-LT" dirty="0"/>
          </a:p>
        </p:txBody>
      </p:sp>
      <p:pic>
        <p:nvPicPr>
          <p:cNvPr id="5" name="Turinio vietos rezervavimo ženklas 4">
            <a:extLst>
              <a:ext uri="{FF2B5EF4-FFF2-40B4-BE49-F238E27FC236}">
                <a16:creationId xmlns:a16="http://schemas.microsoft.com/office/drawing/2014/main" id="{78B7F65F-E253-48CE-988B-75909FDC924C}"/>
              </a:ext>
            </a:extLst>
          </p:cNvPr>
          <p:cNvPicPr>
            <a:picLocks noGrp="1" noChangeAspect="1"/>
          </p:cNvPicPr>
          <p:nvPr>
            <p:ph idx="1"/>
          </p:nvPr>
        </p:nvPicPr>
        <p:blipFill>
          <a:blip r:embed="rId2"/>
          <a:stretch>
            <a:fillRect/>
          </a:stretch>
        </p:blipFill>
        <p:spPr>
          <a:xfrm rot="547942">
            <a:off x="6365012" y="978223"/>
            <a:ext cx="4583991" cy="4363981"/>
          </a:xfrm>
          <a:prstGeom prst="rect">
            <a:avLst/>
          </a:prstGeom>
        </p:spPr>
      </p:pic>
    </p:spTree>
    <p:extLst>
      <p:ext uri="{BB962C8B-B14F-4D97-AF65-F5344CB8AC3E}">
        <p14:creationId xmlns:p14="http://schemas.microsoft.com/office/powerpoint/2010/main" val="15414736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352602-6305-42B2-9CB8-DBC612C70925}"/>
              </a:ext>
            </a:extLst>
          </p:cNvPr>
          <p:cNvSpPr>
            <a:spLocks noGrp="1"/>
          </p:cNvSpPr>
          <p:nvPr>
            <p:ph type="title"/>
          </p:nvPr>
        </p:nvSpPr>
        <p:spPr/>
        <p:txBody>
          <a:bodyPr/>
          <a:lstStyle/>
          <a:p>
            <a:pPr algn="ctr"/>
            <a:r>
              <a:rPr lang="en-US" dirty="0">
                <a:latin typeface="Comic Sans MS" panose="030F0702030302020204" pitchFamily="66" charset="0"/>
              </a:rPr>
              <a:t>DISKUSIJA APIE GAMTOS LAIŠKĄ</a:t>
            </a:r>
            <a:endParaRPr lang="lt-LT" dirty="0">
              <a:latin typeface="Comic Sans MS" panose="030F0702030302020204" pitchFamily="66" charset="0"/>
            </a:endParaRPr>
          </a:p>
        </p:txBody>
      </p:sp>
      <p:sp>
        <p:nvSpPr>
          <p:cNvPr id="3" name="Text Placeholder 2">
            <a:extLst>
              <a:ext uri="{FF2B5EF4-FFF2-40B4-BE49-F238E27FC236}">
                <a16:creationId xmlns:a16="http://schemas.microsoft.com/office/drawing/2014/main" id="{3EF32EBD-D905-4A0C-871D-0FD9E37E0EBD}"/>
              </a:ext>
            </a:extLst>
          </p:cNvPr>
          <p:cNvSpPr>
            <a:spLocks noGrp="1"/>
          </p:cNvSpPr>
          <p:nvPr>
            <p:ph type="body" idx="1"/>
          </p:nvPr>
        </p:nvSpPr>
        <p:spPr>
          <a:xfrm>
            <a:off x="675745" y="1515649"/>
            <a:ext cx="4185623" cy="645334"/>
          </a:xfrm>
        </p:spPr>
        <p:txBody>
          <a:bodyPr/>
          <a:lstStyle/>
          <a:p>
            <a:r>
              <a:rPr lang="en-US" b="1" dirty="0">
                <a:latin typeface="Comic Sans MS" panose="030F0702030302020204" pitchFamily="66" charset="0"/>
              </a:rPr>
              <a:t>KLAUSIMAI VAIKAMS</a:t>
            </a:r>
            <a:endParaRPr lang="lt-LT" b="1" dirty="0">
              <a:latin typeface="Comic Sans MS" panose="030F0702030302020204" pitchFamily="66" charset="0"/>
            </a:endParaRPr>
          </a:p>
        </p:txBody>
      </p:sp>
      <p:sp>
        <p:nvSpPr>
          <p:cNvPr id="4" name="Content Placeholder 3">
            <a:extLst>
              <a:ext uri="{FF2B5EF4-FFF2-40B4-BE49-F238E27FC236}">
                <a16:creationId xmlns:a16="http://schemas.microsoft.com/office/drawing/2014/main" id="{CB6C1310-2336-40FC-9D04-8611C71D1292}"/>
              </a:ext>
            </a:extLst>
          </p:cNvPr>
          <p:cNvSpPr>
            <a:spLocks noGrp="1"/>
          </p:cNvSpPr>
          <p:nvPr>
            <p:ph sz="half" idx="2"/>
          </p:nvPr>
        </p:nvSpPr>
        <p:spPr>
          <a:xfrm>
            <a:off x="675745" y="2267211"/>
            <a:ext cx="4185623" cy="3774151"/>
          </a:xfrm>
        </p:spPr>
        <p:txBody>
          <a:bodyPr>
            <a:normAutofit fontScale="85000" lnSpcReduction="10000"/>
          </a:bodyPr>
          <a:lstStyle/>
          <a:p>
            <a:r>
              <a:rPr lang="lt-LT" sz="2800" dirty="0">
                <a:latin typeface="Comic Sans MS" panose="030F0702030302020204" pitchFamily="66" charset="0"/>
              </a:rPr>
              <a:t>Kokia problema aprašyta laiške? </a:t>
            </a:r>
          </a:p>
          <a:p>
            <a:r>
              <a:rPr lang="lt-LT" sz="2800" dirty="0">
                <a:latin typeface="Comic Sans MS" panose="030F0702030302020204" pitchFamily="66" charset="0"/>
              </a:rPr>
              <a:t>Kas laišką parašė?</a:t>
            </a:r>
          </a:p>
          <a:p>
            <a:r>
              <a:rPr lang="lt-LT" sz="2800" dirty="0">
                <a:latin typeface="Comic Sans MS" panose="030F0702030302020204" pitchFamily="66" charset="0"/>
              </a:rPr>
              <a:t>Ko jie prašė?</a:t>
            </a:r>
          </a:p>
          <a:p>
            <a:r>
              <a:rPr lang="lt-LT" sz="2800" dirty="0">
                <a:latin typeface="Comic Sans MS" panose="030F0702030302020204" pitchFamily="66" charset="0"/>
              </a:rPr>
              <a:t>Kodėl jiems reikia vaikų pagalbos?</a:t>
            </a:r>
          </a:p>
          <a:p>
            <a:pPr>
              <a:buFont typeface="Wingdings" panose="05000000000000000000" pitchFamily="2" charset="2"/>
              <a:buChar char="v"/>
            </a:pPr>
            <a:endParaRPr lang="lt-LT" dirty="0">
              <a:latin typeface="Comic Sans MS" panose="030F0702030302020204" pitchFamily="66" charset="0"/>
            </a:endParaRPr>
          </a:p>
        </p:txBody>
      </p:sp>
      <p:sp>
        <p:nvSpPr>
          <p:cNvPr id="5" name="Text Placeholder 4">
            <a:extLst>
              <a:ext uri="{FF2B5EF4-FFF2-40B4-BE49-F238E27FC236}">
                <a16:creationId xmlns:a16="http://schemas.microsoft.com/office/drawing/2014/main" id="{B02238ED-8B7D-467A-B55D-7C474E966C44}"/>
              </a:ext>
            </a:extLst>
          </p:cNvPr>
          <p:cNvSpPr>
            <a:spLocks noGrp="1"/>
          </p:cNvSpPr>
          <p:nvPr>
            <p:ph type="body" sz="quarter" idx="3"/>
          </p:nvPr>
        </p:nvSpPr>
        <p:spPr>
          <a:xfrm>
            <a:off x="5088383" y="1416445"/>
            <a:ext cx="4185618" cy="744538"/>
          </a:xfrm>
        </p:spPr>
        <p:txBody>
          <a:bodyPr/>
          <a:lstStyle/>
          <a:p>
            <a:pPr algn="ctr"/>
            <a:r>
              <a:rPr lang="en-US" b="1" dirty="0">
                <a:latin typeface="Comic Sans MS" panose="030F0702030302020204" pitchFamily="66" charset="0"/>
              </a:rPr>
              <a:t>ATSAKYMAI</a:t>
            </a:r>
            <a:endParaRPr lang="lt-LT" b="1" dirty="0">
              <a:latin typeface="Comic Sans MS" panose="030F0702030302020204" pitchFamily="66" charset="0"/>
            </a:endParaRPr>
          </a:p>
        </p:txBody>
      </p:sp>
      <p:sp>
        <p:nvSpPr>
          <p:cNvPr id="6" name="Content Placeholder 5">
            <a:extLst>
              <a:ext uri="{FF2B5EF4-FFF2-40B4-BE49-F238E27FC236}">
                <a16:creationId xmlns:a16="http://schemas.microsoft.com/office/drawing/2014/main" id="{549042F0-2ECE-4C88-8611-851916585852}"/>
              </a:ext>
            </a:extLst>
          </p:cNvPr>
          <p:cNvSpPr>
            <a:spLocks noGrp="1"/>
          </p:cNvSpPr>
          <p:nvPr>
            <p:ph sz="quarter" idx="4"/>
          </p:nvPr>
        </p:nvSpPr>
        <p:spPr>
          <a:xfrm>
            <a:off x="5088384" y="2267211"/>
            <a:ext cx="4185617" cy="3981189"/>
          </a:xfrm>
        </p:spPr>
        <p:txBody>
          <a:bodyPr>
            <a:normAutofit fontScale="85000" lnSpcReduction="10000"/>
          </a:bodyPr>
          <a:lstStyle/>
          <a:p>
            <a:r>
              <a:rPr lang="lt-LT" sz="2800" dirty="0">
                <a:latin typeface="Comic Sans MS" panose="030F0702030302020204" pitchFamily="66" charset="0"/>
              </a:rPr>
              <a:t>Šiukšlės</a:t>
            </a:r>
          </a:p>
          <a:p>
            <a:r>
              <a:rPr lang="lt-LT" sz="2800" dirty="0">
                <a:latin typeface="Comic Sans MS" panose="030F0702030302020204" pitchFamily="66" charset="0"/>
              </a:rPr>
              <a:t>Gėlytės, upelis ir boružės</a:t>
            </a:r>
          </a:p>
          <a:p>
            <a:r>
              <a:rPr lang="lt-LT" sz="2800" dirty="0">
                <a:latin typeface="Comic Sans MS" panose="030F0702030302020204" pitchFamily="66" charset="0"/>
              </a:rPr>
              <a:t>Pagalbos</a:t>
            </a:r>
          </a:p>
          <a:p>
            <a:r>
              <a:rPr lang="lt-LT" sz="2800" dirty="0">
                <a:latin typeface="Comic Sans MS" panose="030F0702030302020204" pitchFamily="66" charset="0"/>
              </a:rPr>
              <a:t>Reikia pasikalbėti apie tai, kad gėlės, upelis, vabaliukai, medžiai (t.y. gamta) patys susitvarkyti negali. Derėtų aptarti, iš kur gamtoje atsiranda šiukšlių.</a:t>
            </a:r>
          </a:p>
          <a:p>
            <a:endParaRPr lang="lt-LT" dirty="0"/>
          </a:p>
        </p:txBody>
      </p:sp>
    </p:spTree>
    <p:extLst>
      <p:ext uri="{BB962C8B-B14F-4D97-AF65-F5344CB8AC3E}">
        <p14:creationId xmlns:p14="http://schemas.microsoft.com/office/powerpoint/2010/main" val="27540329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A9ECDF-3B09-400B-A601-406BE61B1DB8}"/>
              </a:ext>
            </a:extLst>
          </p:cNvPr>
          <p:cNvSpPr>
            <a:spLocks noGrp="1"/>
          </p:cNvSpPr>
          <p:nvPr>
            <p:ph type="title"/>
          </p:nvPr>
        </p:nvSpPr>
        <p:spPr/>
        <p:txBody>
          <a:bodyPr/>
          <a:lstStyle/>
          <a:p>
            <a:pPr algn="ctr"/>
            <a:r>
              <a:rPr lang="en-US" b="1" dirty="0">
                <a:latin typeface="Comic Sans MS" panose="030F0702030302020204" pitchFamily="66" charset="0"/>
              </a:rPr>
              <a:t>KĄ REIŠKIA TALKA?</a:t>
            </a:r>
            <a:endParaRPr lang="lt-LT" b="1" dirty="0">
              <a:latin typeface="Comic Sans MS" panose="030F0702030302020204" pitchFamily="66" charset="0"/>
            </a:endParaRPr>
          </a:p>
        </p:txBody>
      </p:sp>
      <p:sp>
        <p:nvSpPr>
          <p:cNvPr id="3" name="Content Placeholder 2">
            <a:extLst>
              <a:ext uri="{FF2B5EF4-FFF2-40B4-BE49-F238E27FC236}">
                <a16:creationId xmlns:a16="http://schemas.microsoft.com/office/drawing/2014/main" id="{646CF12A-5270-4841-A1AE-BAA64192CC82}"/>
              </a:ext>
            </a:extLst>
          </p:cNvPr>
          <p:cNvSpPr>
            <a:spLocks noGrp="1"/>
          </p:cNvSpPr>
          <p:nvPr>
            <p:ph sz="half" idx="1"/>
          </p:nvPr>
        </p:nvSpPr>
        <p:spPr/>
        <p:txBody>
          <a:bodyPr/>
          <a:lstStyle/>
          <a:p>
            <a:pPr marL="0" indent="0">
              <a:buNone/>
            </a:pPr>
            <a:r>
              <a:rPr lang="en-US" dirty="0">
                <a:latin typeface="Comic Sans MS" panose="030F0702030302020204" pitchFamily="66" charset="0"/>
              </a:rPr>
              <a:t>TALKA- TAI BENDRAS DARBAS UŽ KURĮ NIEKAS NESITIKI UŽMOKESČIO;</a:t>
            </a:r>
          </a:p>
          <a:p>
            <a:endParaRPr lang="lt-LT" dirty="0">
              <a:latin typeface="Comic Sans MS" panose="030F0702030302020204" pitchFamily="66" charset="0"/>
            </a:endParaRPr>
          </a:p>
        </p:txBody>
      </p:sp>
      <p:sp>
        <p:nvSpPr>
          <p:cNvPr id="4" name="Content Placeholder 3">
            <a:extLst>
              <a:ext uri="{FF2B5EF4-FFF2-40B4-BE49-F238E27FC236}">
                <a16:creationId xmlns:a16="http://schemas.microsoft.com/office/drawing/2014/main" id="{A78EA869-C430-4273-A42F-AA1E073C5C88}"/>
              </a:ext>
            </a:extLst>
          </p:cNvPr>
          <p:cNvSpPr>
            <a:spLocks noGrp="1"/>
          </p:cNvSpPr>
          <p:nvPr>
            <p:ph sz="half" idx="2"/>
          </p:nvPr>
        </p:nvSpPr>
        <p:spPr>
          <a:xfrm>
            <a:off x="6250487" y="1427967"/>
            <a:ext cx="4484317" cy="4613395"/>
          </a:xfrm>
        </p:spPr>
        <p:txBody>
          <a:bodyPr/>
          <a:lstStyle/>
          <a:p>
            <a:pPr marL="0" indent="0" algn="ctr">
              <a:buNone/>
            </a:pPr>
            <a:r>
              <a:rPr lang="en-US" sz="1400" dirty="0">
                <a:latin typeface="Comic Sans MS" panose="030F0702030302020204" pitchFamily="66" charset="0"/>
              </a:rPr>
              <a:t>VILIUS LAUŽIKAS</a:t>
            </a:r>
          </a:p>
          <a:p>
            <a:pPr marL="0" indent="0" algn="ctr">
              <a:buNone/>
            </a:pPr>
            <a:r>
              <a:rPr lang="en-US" b="1" dirty="0">
                <a:latin typeface="Comic Sans MS" panose="030F0702030302020204" pitchFamily="66" charset="0"/>
              </a:rPr>
              <a:t>TVARKA</a:t>
            </a:r>
          </a:p>
          <a:p>
            <a:pPr marL="0" indent="0" algn="ctr">
              <a:buNone/>
            </a:pPr>
            <a:r>
              <a:rPr lang="lt-LT" dirty="0">
                <a:latin typeface="Comic Sans MS" panose="030F0702030302020204" pitchFamily="66" charset="0"/>
              </a:rPr>
              <a:t>Skubėkit, krutėkit</a:t>
            </a:r>
            <a:r>
              <a:rPr lang="en-US" dirty="0">
                <a:latin typeface="Comic Sans MS" panose="030F0702030302020204" pitchFamily="66" charset="0"/>
              </a:rPr>
              <a:t>!</a:t>
            </a:r>
            <a:r>
              <a:rPr lang="lt-LT" dirty="0">
                <a:latin typeface="Comic Sans MS" panose="030F0702030302020204" pitchFamily="66" charset="0"/>
              </a:rPr>
              <a:t> </a:t>
            </a:r>
            <a:r>
              <a:rPr lang="en-US" dirty="0">
                <a:latin typeface="Comic Sans MS" panose="030F0702030302020204" pitchFamily="66" charset="0"/>
              </a:rPr>
              <a:t>-</a:t>
            </a:r>
            <a:r>
              <a:rPr lang="lt-LT" dirty="0">
                <a:latin typeface="Comic Sans MS" panose="030F0702030302020204" pitchFamily="66" charset="0"/>
              </a:rPr>
              <a:t> p</a:t>
            </a:r>
            <a:r>
              <a:rPr lang="en-US" dirty="0" err="1">
                <a:latin typeface="Comic Sans MS" panose="030F0702030302020204" pitchFamily="66" charset="0"/>
              </a:rPr>
              <a:t>avasaris</a:t>
            </a:r>
            <a:r>
              <a:rPr lang="en-US" dirty="0">
                <a:latin typeface="Comic Sans MS" panose="030F0702030302020204" pitchFamily="66" charset="0"/>
              </a:rPr>
              <a:t> </a:t>
            </a:r>
            <a:r>
              <a:rPr lang="lt-LT" dirty="0">
                <a:latin typeface="Comic Sans MS" panose="030F0702030302020204" pitchFamily="66" charset="0"/>
              </a:rPr>
              <a:t>šaukė.-</a:t>
            </a:r>
          </a:p>
          <a:p>
            <a:pPr marL="0" indent="0" algn="ctr">
              <a:buNone/>
            </a:pPr>
            <a:r>
              <a:rPr lang="lt-LT" dirty="0">
                <a:latin typeface="Comic Sans MS" panose="030F0702030302020204" pitchFamily="66" charset="0"/>
              </a:rPr>
              <a:t>Išvykite netvarką, nieko nelaukę.</a:t>
            </a:r>
          </a:p>
          <a:p>
            <a:pPr marL="0" indent="0" algn="ctr">
              <a:buNone/>
            </a:pPr>
            <a:r>
              <a:rPr lang="lt-LT" dirty="0">
                <a:latin typeface="Comic Sans MS" panose="030F0702030302020204" pitchFamily="66" charset="0"/>
              </a:rPr>
              <a:t>Net varlės kas vakarą kvarkė:</a:t>
            </a:r>
          </a:p>
          <a:p>
            <a:pPr algn="ctr">
              <a:buFontTx/>
              <a:buChar char="-"/>
            </a:pPr>
            <a:r>
              <a:rPr lang="lt-LT" dirty="0">
                <a:latin typeface="Comic Sans MS" panose="030F0702030302020204" pitchFamily="66" charset="0"/>
              </a:rPr>
              <a:t>Už tvarką, už tvarką, už tvarką...</a:t>
            </a:r>
          </a:p>
          <a:p>
            <a:pPr marL="0" indent="0" algn="ctr">
              <a:buNone/>
            </a:pPr>
            <a:r>
              <a:rPr lang="lt-LT" dirty="0">
                <a:latin typeface="Comic Sans MS" panose="030F0702030302020204" pitchFamily="66" charset="0"/>
              </a:rPr>
              <a:t>Pačiupom kas grėblį, kastuvą kas, šakę,</a:t>
            </a:r>
          </a:p>
          <a:p>
            <a:pPr marL="0" indent="0" algn="ctr">
              <a:buNone/>
            </a:pPr>
            <a:r>
              <a:rPr lang="lt-LT" dirty="0">
                <a:latin typeface="Comic Sans MS" panose="030F0702030302020204" pitchFamily="66" charset="0"/>
              </a:rPr>
              <a:t>Ir netvarkai trauktis vieningai įsakėm.</a:t>
            </a:r>
          </a:p>
          <a:p>
            <a:pPr marL="0" indent="0" algn="ctr">
              <a:buNone/>
            </a:pPr>
            <a:r>
              <a:rPr lang="lt-LT" dirty="0">
                <a:latin typeface="Comic Sans MS" panose="030F0702030302020204" pitchFamily="66" charset="0"/>
              </a:rPr>
              <a:t>Nušvito kiemai. </a:t>
            </a:r>
          </a:p>
          <a:p>
            <a:pPr marL="0" indent="0" algn="ctr">
              <a:buNone/>
            </a:pPr>
            <a:r>
              <a:rPr lang="lt-LT" dirty="0">
                <a:latin typeface="Comic Sans MS" panose="030F0702030302020204" pitchFamily="66" charset="0"/>
              </a:rPr>
              <a:t>Ant takučių sušoko daug saulės zuikučių.</a:t>
            </a:r>
          </a:p>
          <a:p>
            <a:endParaRPr lang="lt-LT" dirty="0"/>
          </a:p>
        </p:txBody>
      </p:sp>
      <p:pic>
        <p:nvPicPr>
          <p:cNvPr id="5" name="Paveikslėlis 6">
            <a:extLst>
              <a:ext uri="{FF2B5EF4-FFF2-40B4-BE49-F238E27FC236}">
                <a16:creationId xmlns:a16="http://schemas.microsoft.com/office/drawing/2014/main" id="{8090AE81-21C5-426D-AD4F-E821FB35DECA}"/>
              </a:ext>
            </a:extLst>
          </p:cNvPr>
          <p:cNvPicPr>
            <a:picLocks noChangeAspect="1"/>
          </p:cNvPicPr>
          <p:nvPr/>
        </p:nvPicPr>
        <p:blipFill>
          <a:blip r:embed="rId2"/>
          <a:stretch>
            <a:fillRect/>
          </a:stretch>
        </p:blipFill>
        <p:spPr>
          <a:xfrm rot="20967992">
            <a:off x="2802951" y="3157968"/>
            <a:ext cx="2879377" cy="2838693"/>
          </a:xfrm>
          <a:prstGeom prst="rect">
            <a:avLst/>
          </a:prstGeom>
        </p:spPr>
      </p:pic>
    </p:spTree>
    <p:extLst>
      <p:ext uri="{BB962C8B-B14F-4D97-AF65-F5344CB8AC3E}">
        <p14:creationId xmlns:p14="http://schemas.microsoft.com/office/powerpoint/2010/main" val="556871467"/>
      </p:ext>
    </p:extLst>
  </p:cSld>
  <p:clrMapOvr>
    <a:masterClrMapping/>
  </p:clrMapOvr>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docProps/app.xml><?xml version="1.0" encoding="utf-8"?>
<Properties xmlns="http://schemas.openxmlformats.org/officeDocument/2006/extended-properties" xmlns:vt="http://schemas.openxmlformats.org/officeDocument/2006/docPropsVTypes">
  <Template>Facet</Template>
  <TotalTime>662</TotalTime>
  <Words>1150</Words>
  <Application>Microsoft Office PowerPoint</Application>
  <PresentationFormat>Widescreen</PresentationFormat>
  <Paragraphs>134</Paragraphs>
  <Slides>42</Slides>
  <Notes>0</Notes>
  <HiddenSlides>0</HiddenSlides>
  <MMClips>7</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42</vt:i4>
      </vt:variant>
    </vt:vector>
  </HeadingPairs>
  <TitlesOfParts>
    <vt:vector size="49" baseType="lpstr">
      <vt:lpstr>Arial</vt:lpstr>
      <vt:lpstr>Comic Sans MS</vt:lpstr>
      <vt:lpstr>Times New Roman</vt:lpstr>
      <vt:lpstr>Trebuchet MS</vt:lpstr>
      <vt:lpstr>Wingdings</vt:lpstr>
      <vt:lpstr>Wingdings 3</vt:lpstr>
      <vt:lpstr>Facet</vt:lpstr>
      <vt:lpstr>Į PAGALBĄ GAMTAI Balandžio mėn. 20-24 d.</vt:lpstr>
      <vt:lpstr>Šiuo metu mūsų planeta Žemė susirgo ir tai mes pajutome visi. Prie jos ligos prisidėjome mes- žmonės, mūsų neatsakingas ir  besaikis vartojimas. Žemė davė ženklą- STOP!...  Skatinti meilę gamtai. Sužinos, kodėl reikia saugoti gamtą, kokią naudą duoda atliekų rūšiavimas. Išmoks “skaityti” gamtoje matomų ženklų reikšmes, susipažins su vabzdžiais, jų gyvenimo būdu… </vt:lpstr>
      <vt:lpstr>Išmokome “skaityti”  ne tik draudžiamus ženklus matomus parkuose, prie vandens telkinių, bet ir pažiūrėję prevencinius filmukus apie žmogaus daromą žalą vaikai patys kūrė draudžiamus ženklus. Mokėsi rūšiuoti atliekas ir sužinojo, kad rūšiuojamos atliekos- tai ne tik šiukšlėmis gali būti vadinamos- tai kartu ir žaliavą, kurią perdirbus sukuriamas naujas produktas.</vt:lpstr>
      <vt:lpstr>Gaminome žiedus, vabaliukus, žydinčius medžius, pagal galimybę sodinome gėlytes, žiūrėjome prevencinius filmukus, atlikome papildomas užduotėles, skirtas vaikų pažinimo, komunikavimo, socialinei, sveikatos saugojimo,meninei ugdyti.</vt:lpstr>
      <vt:lpstr>PIRMADIENIS</vt:lpstr>
      <vt:lpstr>Savaitės uždaviniai:</vt:lpstr>
      <vt:lpstr>LAIŠKAS</vt:lpstr>
      <vt:lpstr>DISKUSIJA APIE GAMTOS LAIŠKĄ</vt:lpstr>
      <vt:lpstr>KĄ REIŠKIA TALKA?</vt:lpstr>
      <vt:lpstr>Į PAGALBĄ GAMTAI</vt:lpstr>
      <vt:lpstr>SURASKITE SKIRTUMUS</vt:lpstr>
      <vt:lpstr>SUSIPAŽINKIME-RAIDĖ Šš</vt:lpstr>
      <vt:lpstr>Kaip vadinami žmonės, kurių darbas yra tvarkyti aplinką, kiemą, kambarius, patalpas?  (Paaiškinkite, kodėl šios profesijos žmonės labai svarbūs, kodėl  jų darbą būtina gerbti ir paaiškinkite, kaip tai galime padaryti). </vt:lpstr>
      <vt:lpstr>ATLIK UŽDUOTĖLES</vt:lpstr>
      <vt:lpstr>TYRIMAS</vt:lpstr>
      <vt:lpstr>ANTRADIENIS</vt:lpstr>
      <vt:lpstr>Prisimename gamtos laišką? Plakate ieškome tos vietos iš kurios jisai galėjo būti išsiųstas? Prisimename, kas jį parašė?( pieva, upelis…)</vt:lpstr>
      <vt:lpstr>SUTVARKYSIM PIEVĄ ŽALIĄ, IŠVALYSIME UPELĮ. LABAS RYTAS, MIELA GAMTA! ŠIANDIEN MES DARYSIM TALKĄ.</vt:lpstr>
      <vt:lpstr>VANDENS TARŠA.  KODĖL NEGALIMA MESTI Į VANDENĮ ŠIUKŠLIŲ?</vt:lpstr>
      <vt:lpstr>KODĖL NEGALIMA DEGINTI PERNYKŠTĖS ŽOLĖS?</vt:lpstr>
      <vt:lpstr>SURASKITE SKIRTUMUS</vt:lpstr>
      <vt:lpstr>KO NEDERA DARYTI GAMTOJE?</vt:lpstr>
      <vt:lpstr>ATLIKITE UŽDUOTĮ</vt:lpstr>
      <vt:lpstr>SUKURKITE DRAUDŽIAMĄJĮ ŽENKLĄ</vt:lpstr>
      <vt:lpstr>TREČIADIENIS</vt:lpstr>
      <vt:lpstr>PAŽIŪRĖKITE FILMUKĄ “ŠIUKŠLIŲ RŪŠIAVIMAS!KĄ PASAKĖ KAKĖ MAKĖ”</vt:lpstr>
      <vt:lpstr>Kaip teisingai rūšiuoti atliekas</vt:lpstr>
      <vt:lpstr>Kokią  žalą daro šiukšlės gamtai</vt:lpstr>
      <vt:lpstr>ATLIKITE 11 UŽDUOTĮ IR  PAGAMINK VABALIUKŲ</vt:lpstr>
      <vt:lpstr>KETVIRTADIENIS</vt:lpstr>
      <vt:lpstr>KAIP GALIME PADĖTI GAMTAI?</vt:lpstr>
      <vt:lpstr>Medžio augimo ciklas</vt:lpstr>
      <vt:lpstr>SURASKITE SKIRTUMUS</vt:lpstr>
      <vt:lpstr>NUO 1 IKI 20</vt:lpstr>
      <vt:lpstr>Atlikite 12 ir 13 užduotis</vt:lpstr>
      <vt:lpstr>GERAI KLAUSYK IR DARYK!</vt:lpstr>
      <vt:lpstr>PAKLAUSYKITE IR APTARKITE</vt:lpstr>
      <vt:lpstr>PAVASARIO POŽYMIAI</vt:lpstr>
      <vt:lpstr>PRISIMINK IR PASITIKRINK!</vt:lpstr>
      <vt:lpstr>PASITIKRINK KĄ IŠMOKAI</vt:lpstr>
      <vt:lpstr>Paklausyk Kakės Makės pasakojimo ir pradėk tvarką nuo savo kambario!</vt:lpstr>
      <vt:lpstr>Jei gerai padirbėjai- galima ir pailsėti! GERO SAVAITGALIO!</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PC</cp:lastModifiedBy>
  <cp:revision>51</cp:revision>
  <dcterms:created xsi:type="dcterms:W3CDTF">2020-04-15T05:57:08Z</dcterms:created>
  <dcterms:modified xsi:type="dcterms:W3CDTF">2020-04-26T05:54:23Z</dcterms:modified>
</cp:coreProperties>
</file>