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13"/>
  </p:notesMasterIdLst>
  <p:handoutMasterIdLst>
    <p:handoutMasterId r:id="rId14"/>
  </p:handoutMasterIdLst>
  <p:sldIdLst>
    <p:sldId id="267" r:id="rId5"/>
    <p:sldId id="278" r:id="rId6"/>
    <p:sldId id="277" r:id="rId7"/>
    <p:sldId id="279" r:id="rId8"/>
    <p:sldId id="280" r:id="rId9"/>
    <p:sldId id="281" r:id="rId10"/>
    <p:sldId id="282" r:id="rId11"/>
    <p:sldId id="283" r:id="rId12"/>
  </p:sldIdLst>
  <p:sldSz cx="12188825" cy="6858000"/>
  <p:notesSz cx="6858000" cy="9144000"/>
  <p:defaultTextStyle>
    <a:defPPr rtl="0">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025" autoAdjust="0"/>
    <p:restoredTop sz="94599" autoAdjust="0"/>
  </p:normalViewPr>
  <p:slideViewPr>
    <p:cSldViewPr>
      <p:cViewPr varScale="1">
        <p:scale>
          <a:sx n="73" d="100"/>
          <a:sy n="73" d="100"/>
        </p:scale>
        <p:origin x="-540" y="-102"/>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85" d="100"/>
          <a:sy n="85" d="100"/>
        </p:scale>
        <p:origin x="253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antraštės vietos rezervavimo ženklas"/>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lt-LT" dirty="0"/>
          </a:p>
        </p:txBody>
      </p:sp>
      <p:sp>
        <p:nvSpPr>
          <p:cNvPr id="3" name="2 datos vietos rezervavimo ženklas"/>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EE68B8D5-A97A-4CC2-B8B1-F1F0E0529B60}" type="datetime1">
              <a:rPr lang="lt-LT" smtClean="0"/>
              <a:pPr algn="r" rtl="0"/>
              <a:t>2023-03-15</a:t>
            </a:fld>
            <a:endParaRPr lang="lt-LT" dirty="0"/>
          </a:p>
        </p:txBody>
      </p:sp>
      <p:sp>
        <p:nvSpPr>
          <p:cNvPr id="4" name="3 poraštės vietos rezervavimo ženklas"/>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lt-LT" dirty="0"/>
          </a:p>
        </p:txBody>
      </p:sp>
      <p:sp>
        <p:nvSpPr>
          <p:cNvPr id="5" name="4 skaidrės numerio vietos rezervavimo ženklas"/>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01114579-D02A-4B51-B5DF-8EC449F77AC7}" type="slidenum">
              <a:rPr lang="lt-LT" smtClean="0"/>
              <a:pPr algn="r" rtl="0"/>
              <a:t>‹#›</a:t>
            </a:fld>
            <a:endParaRPr lang="lt-LT" dirty="0"/>
          </a:p>
        </p:txBody>
      </p:sp>
    </p:spTree>
    <p:extLst>
      <p:ext uri="{BB962C8B-B14F-4D97-AF65-F5344CB8AC3E}">
        <p14:creationId xmlns=""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antraštės vietos rezervavimo ženklas"/>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lt-LT" dirty="0"/>
          </a:p>
        </p:txBody>
      </p:sp>
      <p:sp>
        <p:nvSpPr>
          <p:cNvPr id="3" name="2 datos vietos rezervavimo ženklas"/>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02FF18B3-3C0C-4F25-B249-3DBA0AD1E0AC}" type="datetime1">
              <a:rPr lang="lt-LT" smtClean="0"/>
              <a:pPr/>
              <a:t>2023-03-15</a:t>
            </a:fld>
            <a:endParaRPr lang="lt-LT" dirty="0"/>
          </a:p>
        </p:txBody>
      </p:sp>
      <p:sp>
        <p:nvSpPr>
          <p:cNvPr id="4" name="3 skaidrės vaizdo vietos rezervavimo ženklas"/>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lt-LT" dirty="0"/>
          </a:p>
        </p:txBody>
      </p:sp>
      <p:sp>
        <p:nvSpPr>
          <p:cNvPr id="5" name="4 pastabų vietos rezervavimo ženkl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lt-LT" dirty="0"/>
              <a:t>Spustelėkite, jei norite redaguoti ruošinio teksto stilius</a:t>
            </a:r>
          </a:p>
          <a:p>
            <a:pPr lvl="1" rtl="0"/>
            <a:r>
              <a:rPr lang="lt-LT" dirty="0"/>
              <a:t>Antras lygis</a:t>
            </a:r>
          </a:p>
          <a:p>
            <a:pPr lvl="2" rtl="0"/>
            <a:r>
              <a:rPr lang="lt-LT" dirty="0"/>
              <a:t>Trečias lygis</a:t>
            </a:r>
          </a:p>
          <a:p>
            <a:pPr lvl="3" rtl="0"/>
            <a:r>
              <a:rPr lang="lt-LT" dirty="0"/>
              <a:t>Ketvirtas lygis</a:t>
            </a:r>
          </a:p>
          <a:p>
            <a:pPr lvl="4" rtl="0"/>
            <a:r>
              <a:rPr lang="lt-LT" dirty="0"/>
              <a:t>Penktas lygis</a:t>
            </a:r>
          </a:p>
        </p:txBody>
      </p:sp>
      <p:sp>
        <p:nvSpPr>
          <p:cNvPr id="6" name="5 poraštės vietos rezervavimo ženklas"/>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lt-LT" dirty="0"/>
          </a:p>
        </p:txBody>
      </p:sp>
      <p:sp>
        <p:nvSpPr>
          <p:cNvPr id="7" name="6 skaidrės numerio vietos rezervavimo ženklas"/>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C6074690-7256-4BB9-AC0F-97AEAE8CDEC2}" type="slidenum">
              <a:rPr lang="lt-LT" smtClean="0"/>
              <a:pPr/>
              <a:t>‹#›</a:t>
            </a:fld>
            <a:endParaRPr lang="lt-LT" dirty="0"/>
          </a:p>
        </p:txBody>
      </p:sp>
    </p:spTree>
    <p:extLst>
      <p:ext uri="{BB962C8B-B14F-4D97-AF65-F5344CB8AC3E}">
        <p14:creationId xmlns=""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noProof="0" dirty="0"/>
          </a:p>
        </p:txBody>
      </p:sp>
      <p:sp>
        <p:nvSpPr>
          <p:cNvPr id="4" name="Skaidrės numerio vietos rezervavimo ženklas 3"/>
          <p:cNvSpPr>
            <a:spLocks noGrp="1"/>
          </p:cNvSpPr>
          <p:nvPr>
            <p:ph type="sldNum" sz="quarter" idx="10"/>
          </p:nvPr>
        </p:nvSpPr>
        <p:spPr/>
        <p:txBody>
          <a:bodyPr/>
          <a:lstStyle/>
          <a:p>
            <a:pPr algn="r" rtl="0"/>
            <a:fld id="{C6074690-7256-4BB9-AC0F-97AEAE8CDEC2}" type="slidenum">
              <a:rPr lang="lt-LT" smtClean="0"/>
              <a:pPr algn="r" rtl="0"/>
              <a:t>1</a:t>
            </a:fld>
            <a:endParaRPr lang="lt-LT" dirty="0"/>
          </a:p>
        </p:txBody>
      </p:sp>
    </p:spTree>
    <p:extLst>
      <p:ext uri="{BB962C8B-B14F-4D97-AF65-F5344CB8AC3E}">
        <p14:creationId xmlns="" xmlns:p14="http://schemas.microsoft.com/office/powerpoint/2010/main" val="313890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noProof="0" dirty="0"/>
          </a:p>
        </p:txBody>
      </p:sp>
      <p:sp>
        <p:nvSpPr>
          <p:cNvPr id="4" name="Skaidrės numerio vietos rezervavimo ženklas 3"/>
          <p:cNvSpPr>
            <a:spLocks noGrp="1"/>
          </p:cNvSpPr>
          <p:nvPr>
            <p:ph type="sldNum" sz="quarter" idx="10"/>
          </p:nvPr>
        </p:nvSpPr>
        <p:spPr/>
        <p:txBody>
          <a:bodyPr/>
          <a:lstStyle/>
          <a:p>
            <a:pPr algn="r" rtl="0"/>
            <a:fld id="{C6074690-7256-4BB9-AC0F-97AEAE8CDEC2}" type="slidenum">
              <a:rPr lang="lt-LT" smtClean="0"/>
              <a:pPr algn="r" rtl="0"/>
              <a:t>2</a:t>
            </a:fld>
            <a:endParaRPr lang="lt-LT" dirty="0"/>
          </a:p>
        </p:txBody>
      </p:sp>
    </p:spTree>
    <p:extLst>
      <p:ext uri="{BB962C8B-B14F-4D97-AF65-F5344CB8AC3E}">
        <p14:creationId xmlns="" xmlns:p14="http://schemas.microsoft.com/office/powerpoint/2010/main" val="812003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noProof="0" dirty="0"/>
          </a:p>
        </p:txBody>
      </p:sp>
      <p:sp>
        <p:nvSpPr>
          <p:cNvPr id="4" name="Skaidrės numerio vietos rezervavimo ženklas 3"/>
          <p:cNvSpPr>
            <a:spLocks noGrp="1"/>
          </p:cNvSpPr>
          <p:nvPr>
            <p:ph type="sldNum" sz="quarter" idx="10"/>
          </p:nvPr>
        </p:nvSpPr>
        <p:spPr/>
        <p:txBody>
          <a:bodyPr/>
          <a:lstStyle/>
          <a:p>
            <a:pPr algn="r" rtl="0"/>
            <a:fld id="{C6074690-7256-4BB9-AC0F-97AEAE8CDEC2}" type="slidenum">
              <a:rPr lang="lt-LT" smtClean="0"/>
              <a:pPr algn="r" rtl="0"/>
              <a:t>3</a:t>
            </a:fld>
            <a:endParaRPr lang="lt-LT" dirty="0"/>
          </a:p>
        </p:txBody>
      </p:sp>
    </p:spTree>
    <p:extLst>
      <p:ext uri="{BB962C8B-B14F-4D97-AF65-F5344CB8AC3E}">
        <p14:creationId xmlns="" xmlns:p14="http://schemas.microsoft.com/office/powerpoint/2010/main" val="1728464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radinė skaidrė">
    <p:bg>
      <p:bgRef idx="1003">
        <a:schemeClr val="bg1"/>
      </p:bgRef>
    </p:bg>
    <p:spTree>
      <p:nvGrpSpPr>
        <p:cNvPr id="1" name=""/>
        <p:cNvGrpSpPr/>
        <p:nvPr/>
      </p:nvGrpSpPr>
      <p:grpSpPr>
        <a:xfrm>
          <a:off x="0" y="0"/>
          <a:ext cx="0" cy="0"/>
          <a:chOff x="0" y="0"/>
          <a:chExt cx="0" cy="0"/>
        </a:xfrm>
      </p:grpSpPr>
      <p:sp>
        <p:nvSpPr>
          <p:cNvPr id="2" name="1 pavadinimas"/>
          <p:cNvSpPr>
            <a:spLocks noGrp="1"/>
          </p:cNvSpPr>
          <p:nvPr>
            <p:ph type="ctrTitle" hasCustomPrompt="1"/>
          </p:nvPr>
        </p:nvSpPr>
        <p:spPr>
          <a:xfrm>
            <a:off x="1376792" y="1905003"/>
            <a:ext cx="9435241" cy="1625599"/>
          </a:xfrm>
        </p:spPr>
        <p:txBody>
          <a:bodyPr rtlCol="0">
            <a:normAutofit/>
          </a:bodyPr>
          <a:lstStyle>
            <a:lvl1pPr algn="ctr" rtl="0">
              <a:lnSpc>
                <a:spcPct val="90000"/>
              </a:lnSpc>
              <a:defRPr sz="4800">
                <a:solidFill>
                  <a:schemeClr val="tx2"/>
                </a:solidFill>
              </a:defRPr>
            </a:lvl1pPr>
          </a:lstStyle>
          <a:p>
            <a:pPr rtl="0"/>
            <a:r>
              <a:rPr lang="lt-LT" dirty="0"/>
              <a:t>Spustelėkite, jei norite redaguoti ruošinio pavadinimo stilių</a:t>
            </a:r>
          </a:p>
        </p:txBody>
      </p:sp>
      <p:sp>
        <p:nvSpPr>
          <p:cNvPr id="3" name="2 paantraštė"/>
          <p:cNvSpPr>
            <a:spLocks noGrp="1"/>
          </p:cNvSpPr>
          <p:nvPr>
            <p:ph type="subTitle" idx="1"/>
          </p:nvPr>
        </p:nvSpPr>
        <p:spPr>
          <a:xfrm>
            <a:off x="1382103" y="3657123"/>
            <a:ext cx="9429931" cy="991077"/>
          </a:xfrm>
        </p:spPr>
        <p:txBody>
          <a:bodyPr rtlCol="0">
            <a:normAutofit/>
          </a:bodyPr>
          <a:lstStyle>
            <a:lvl1pPr marL="0" indent="0" algn="ctr" rtl="0">
              <a:spcBef>
                <a:spcPts val="0"/>
              </a:spcBef>
              <a:buNone/>
              <a:defRPr sz="2000" cap="all" baseline="0">
                <a:solidFill>
                  <a:schemeClr val="tx2"/>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lt-LT"/>
              <a:t>Spustelėkite norėdami redaguoti šablono paantraštės stilių</a:t>
            </a:r>
            <a:endParaRPr lang="lt-LT" dirty="0"/>
          </a:p>
        </p:txBody>
      </p:sp>
      <p:sp>
        <p:nvSpPr>
          <p:cNvPr id="5" name="4 poraštės vietos rezervavimo ženklas"/>
          <p:cNvSpPr>
            <a:spLocks noGrp="1"/>
          </p:cNvSpPr>
          <p:nvPr>
            <p:ph type="ftr" sz="quarter" idx="11"/>
          </p:nvPr>
        </p:nvSpPr>
        <p:spPr/>
        <p:txBody>
          <a:bodyPr rtlCol="0"/>
          <a:lstStyle>
            <a:lvl1pPr algn="l" rtl="0">
              <a:defRPr>
                <a:solidFill>
                  <a:schemeClr val="tx2"/>
                </a:solidFill>
              </a:defRPr>
            </a:lvl1pPr>
          </a:lstStyle>
          <a:p>
            <a:pPr rtl="0"/>
            <a:endParaRPr lang="lt-LT" dirty="0"/>
          </a:p>
        </p:txBody>
      </p:sp>
      <p:sp>
        <p:nvSpPr>
          <p:cNvPr id="4" name="3 datos vietos rezervavimo ženklas"/>
          <p:cNvSpPr>
            <a:spLocks noGrp="1"/>
          </p:cNvSpPr>
          <p:nvPr>
            <p:ph type="dt" sz="half" idx="10"/>
          </p:nvPr>
        </p:nvSpPr>
        <p:spPr/>
        <p:txBody>
          <a:bodyPr rtlCol="0"/>
          <a:lstStyle>
            <a:lvl1pPr algn="r" rtl="0">
              <a:defRPr>
                <a:solidFill>
                  <a:schemeClr val="tx2"/>
                </a:solidFill>
              </a:defRPr>
            </a:lvl1pPr>
          </a:lstStyle>
          <a:p>
            <a:fld id="{E09DD081-9C1A-4E24-8DC0-27D3566166CE}" type="datetime1">
              <a:rPr lang="lt-LT" smtClean="0"/>
              <a:pPr/>
              <a:t>2023-03-15</a:t>
            </a:fld>
            <a:endParaRPr lang="lt-LT" dirty="0"/>
          </a:p>
        </p:txBody>
      </p:sp>
      <p:sp>
        <p:nvSpPr>
          <p:cNvPr id="6" name="5 skaidrės numerio vietos rezervavimo ženklas"/>
          <p:cNvSpPr>
            <a:spLocks noGrp="1"/>
          </p:cNvSpPr>
          <p:nvPr>
            <p:ph type="sldNum" sz="quarter" idx="12"/>
          </p:nvPr>
        </p:nvSpPr>
        <p:spPr/>
        <p:txBody>
          <a:bodyPr rtlCol="0"/>
          <a:lstStyle>
            <a:lvl1pPr algn="r" rtl="0">
              <a:defRPr>
                <a:solidFill>
                  <a:schemeClr val="tx2"/>
                </a:solidFill>
              </a:defRPr>
            </a:lvl1pPr>
          </a:lstStyle>
          <a:p>
            <a:fld id="{DF28FB93-0A08-4E7D-8E63-9EFA29F1E093}" type="slidenum">
              <a:rPr lang="lt-LT" smtClean="0"/>
              <a:pPr/>
              <a:t>‹#›</a:t>
            </a:fld>
            <a:endParaRPr lang="lt-LT" dirty="0"/>
          </a:p>
        </p:txBody>
      </p:sp>
      <p:grpSp>
        <p:nvGrpSpPr>
          <p:cNvPr id="7" name="6 grupė"/>
          <p:cNvGrpSpPr/>
          <p:nvPr/>
        </p:nvGrpSpPr>
        <p:grpSpPr>
          <a:xfrm>
            <a:off x="1218882" y="1600200"/>
            <a:ext cx="9739746" cy="73152"/>
            <a:chOff x="914400" y="1200150"/>
            <a:chExt cx="7306712" cy="54864"/>
          </a:xfrm>
        </p:grpSpPr>
        <p:sp>
          <p:nvSpPr>
            <p:cNvPr id="8" name="7 ovalas"/>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dirty="0"/>
            </a:p>
          </p:txBody>
        </p:sp>
        <p:sp>
          <p:nvSpPr>
            <p:cNvPr id="9" name="8 ovalas"/>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dirty="0"/>
            </a:p>
          </p:txBody>
        </p:sp>
        <p:grpSp>
          <p:nvGrpSpPr>
            <p:cNvPr id="10" name="9 grupė"/>
            <p:cNvGrpSpPr/>
            <p:nvPr/>
          </p:nvGrpSpPr>
          <p:grpSpPr>
            <a:xfrm>
              <a:off x="1036847" y="1207626"/>
              <a:ext cx="7074290" cy="38998"/>
              <a:chOff x="2141408" y="1752956"/>
              <a:chExt cx="7315200" cy="38998"/>
            </a:xfrm>
            <a:solidFill>
              <a:schemeClr val="tx2"/>
            </a:solidFill>
          </p:grpSpPr>
          <p:cxnSp>
            <p:nvCxnSpPr>
              <p:cNvPr id="11" name="10 tiesioji jungtis"/>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11 tiesioji jungtis"/>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12 grupė"/>
          <p:cNvGrpSpPr/>
          <p:nvPr/>
        </p:nvGrpSpPr>
        <p:grpSpPr>
          <a:xfrm>
            <a:off x="1218882" y="4851400"/>
            <a:ext cx="9739746" cy="73152"/>
            <a:chOff x="914400" y="3638550"/>
            <a:chExt cx="7306712" cy="54864"/>
          </a:xfrm>
        </p:grpSpPr>
        <p:sp>
          <p:nvSpPr>
            <p:cNvPr id="14" name="13 ovalas"/>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dirty="0"/>
            </a:p>
          </p:txBody>
        </p:sp>
        <p:sp>
          <p:nvSpPr>
            <p:cNvPr id="15" name="14 ovalas"/>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dirty="0"/>
            </a:p>
          </p:txBody>
        </p:sp>
        <p:grpSp>
          <p:nvGrpSpPr>
            <p:cNvPr id="16" name="15 grupė"/>
            <p:cNvGrpSpPr/>
            <p:nvPr/>
          </p:nvGrpSpPr>
          <p:grpSpPr>
            <a:xfrm>
              <a:off x="1036847" y="3646026"/>
              <a:ext cx="7074290" cy="38998"/>
              <a:chOff x="2141408" y="1752956"/>
              <a:chExt cx="7315200" cy="38998"/>
            </a:xfrm>
            <a:solidFill>
              <a:schemeClr val="tx2"/>
            </a:solidFill>
          </p:grpSpPr>
          <p:cxnSp>
            <p:nvCxnSpPr>
              <p:cNvPr id="17" name="16 tiesioji jungtis"/>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17 tiesioji jungtis"/>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p>
            <a:pPr rtl="0"/>
            <a:r>
              <a:rPr lang="lt-LT"/>
              <a:t>Spustelėję redaguokite stilių</a:t>
            </a:r>
            <a:endParaRPr lang="lt-LT" dirty="0"/>
          </a:p>
        </p:txBody>
      </p:sp>
      <p:sp>
        <p:nvSpPr>
          <p:cNvPr id="3" name="2 vertikalaus teksto vietos rezervavimo ženklas"/>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lt-LT"/>
              <a:t>Spustelėkite, kad galėtumėte redaguoti šablono teksto stilius</a:t>
            </a:r>
          </a:p>
          <a:p>
            <a:pPr lvl="1" rtl="0"/>
            <a:r>
              <a:rPr lang="lt-LT"/>
              <a:t>Antras lygis</a:t>
            </a:r>
          </a:p>
          <a:p>
            <a:pPr lvl="2" rtl="0"/>
            <a:r>
              <a:rPr lang="lt-LT"/>
              <a:t>Trečias lygis</a:t>
            </a:r>
          </a:p>
          <a:p>
            <a:pPr lvl="3" rtl="0"/>
            <a:r>
              <a:rPr lang="lt-LT"/>
              <a:t>Ketvirtas lygis</a:t>
            </a:r>
          </a:p>
          <a:p>
            <a:pPr lvl="4" rtl="0"/>
            <a:r>
              <a:rPr lang="lt-LT"/>
              <a:t>Penktas lygis</a:t>
            </a:r>
            <a:endParaRPr lang="lt-LT" dirty="0"/>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4" name="3 datos vietos rezervavimo ženklas"/>
          <p:cNvSpPr>
            <a:spLocks noGrp="1"/>
          </p:cNvSpPr>
          <p:nvPr>
            <p:ph type="dt" sz="half" idx="10"/>
          </p:nvPr>
        </p:nvSpPr>
        <p:spPr/>
        <p:txBody>
          <a:bodyPr rtlCol="0"/>
          <a:lstStyle>
            <a:lvl1pPr>
              <a:defRPr/>
            </a:lvl1pPr>
          </a:lstStyle>
          <a:p>
            <a:fld id="{CA9DF275-A5DE-4728-9A35-C04CAAB41C22}" type="datetime1">
              <a:rPr lang="lt-LT" smtClean="0"/>
              <a:pPr/>
              <a:t>2023-03-15</a:t>
            </a:fld>
            <a:endParaRPr lang="lt-LT" dirty="0"/>
          </a:p>
        </p:txBody>
      </p:sp>
      <p:sp>
        <p:nvSpPr>
          <p:cNvPr id="6" name="5 skaidrės numerio vietos rezervavimo ženklas"/>
          <p:cNvSpPr>
            <a:spLocks noGrp="1"/>
          </p:cNvSpPr>
          <p:nvPr>
            <p:ph type="sldNum" sz="quarter" idx="12"/>
          </p:nvPr>
        </p:nvSpPr>
        <p:spPr/>
        <p:txBody>
          <a:bodyPr rtlCol="0"/>
          <a:lstStyle/>
          <a:p>
            <a:pPr rtl="0"/>
            <a:fld id="{DF28FB93-0A08-4E7D-8E63-9EFA29F1E093}" type="slidenum">
              <a:rPr lang="lt-LT" smtClean="0"/>
              <a:pPr rtl="0"/>
              <a:t>‹#›</a:t>
            </a:fld>
            <a:endParaRPr lang="lt-LT" dirty="0"/>
          </a:p>
        </p:txBody>
      </p:sp>
    </p:spTree>
    <p:extLst>
      <p:ext uri="{BB962C8B-B14F-4D97-AF65-F5344CB8AC3E}">
        <p14:creationId xmlns="" xmlns:p14="http://schemas.microsoft.com/office/powerpoint/2010/main" val="32232236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1 vertikalus pavadinimas"/>
          <p:cNvSpPr>
            <a:spLocks noGrp="1"/>
          </p:cNvSpPr>
          <p:nvPr>
            <p:ph type="title" orient="vert"/>
          </p:nvPr>
        </p:nvSpPr>
        <p:spPr>
          <a:xfrm>
            <a:off x="9834563" y="434975"/>
            <a:ext cx="1168400" cy="5661025"/>
          </a:xfrm>
        </p:spPr>
        <p:txBody>
          <a:bodyPr vert="eaVert" rtlCol="0">
            <a:normAutofit/>
          </a:bodyPr>
          <a:lstStyle>
            <a:lvl1pPr>
              <a:defRPr sz="3100"/>
            </a:lvl1pPr>
          </a:lstStyle>
          <a:p>
            <a:pPr rtl="0"/>
            <a:r>
              <a:rPr lang="lt-LT"/>
              <a:t>Spustelėję redaguokite stilių</a:t>
            </a:r>
            <a:endParaRPr lang="lt-LT" dirty="0"/>
          </a:p>
        </p:txBody>
      </p:sp>
      <p:sp>
        <p:nvSpPr>
          <p:cNvPr id="3" name="2 vertikalaus teksto vietos rezervavimo ženklas"/>
          <p:cNvSpPr>
            <a:spLocks noGrp="1"/>
          </p:cNvSpPr>
          <p:nvPr>
            <p:ph type="body" orient="vert" idx="1"/>
          </p:nvPr>
        </p:nvSpPr>
        <p:spPr>
          <a:xfrm>
            <a:off x="1217613" y="434975"/>
            <a:ext cx="8413750" cy="5661025"/>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lt-LT"/>
              <a:t>Spustelėkite, kad galėtumėte redaguoti šablono teksto stilius</a:t>
            </a:r>
          </a:p>
          <a:p>
            <a:pPr lvl="1" rtl="0"/>
            <a:r>
              <a:rPr lang="lt-LT"/>
              <a:t>Antras lygis</a:t>
            </a:r>
          </a:p>
          <a:p>
            <a:pPr lvl="2" rtl="0"/>
            <a:r>
              <a:rPr lang="lt-LT"/>
              <a:t>Trečias lygis</a:t>
            </a:r>
          </a:p>
          <a:p>
            <a:pPr lvl="3" rtl="0"/>
            <a:r>
              <a:rPr lang="lt-LT"/>
              <a:t>Ketvirtas lygis</a:t>
            </a:r>
          </a:p>
          <a:p>
            <a:pPr lvl="4" rtl="0"/>
            <a:r>
              <a:rPr lang="lt-LT"/>
              <a:t>Penktas lygis</a:t>
            </a:r>
            <a:endParaRPr lang="lt-LT" dirty="0"/>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4" name="3 datos vietos rezervavimo ženklas"/>
          <p:cNvSpPr>
            <a:spLocks noGrp="1"/>
          </p:cNvSpPr>
          <p:nvPr>
            <p:ph type="dt" sz="half" idx="10"/>
          </p:nvPr>
        </p:nvSpPr>
        <p:spPr/>
        <p:txBody>
          <a:bodyPr rtlCol="0"/>
          <a:lstStyle>
            <a:lvl1pPr>
              <a:defRPr/>
            </a:lvl1pPr>
          </a:lstStyle>
          <a:p>
            <a:fld id="{95CC960B-4E10-44BA-9334-BE6B74584810}" type="datetime1">
              <a:rPr lang="lt-LT" smtClean="0"/>
              <a:pPr/>
              <a:t>2023-03-15</a:t>
            </a:fld>
            <a:endParaRPr lang="lt-LT" dirty="0"/>
          </a:p>
        </p:txBody>
      </p:sp>
      <p:sp>
        <p:nvSpPr>
          <p:cNvPr id="6" name="5 skaidrės numerio vietos rezervavimo ženklas"/>
          <p:cNvSpPr>
            <a:spLocks noGrp="1"/>
          </p:cNvSpPr>
          <p:nvPr>
            <p:ph type="sldNum" sz="quarter" idx="12"/>
          </p:nvPr>
        </p:nvSpPr>
        <p:spPr/>
        <p:txBody>
          <a:bodyPr rtlCol="0"/>
          <a:lstStyle/>
          <a:p>
            <a:pPr rtl="0"/>
            <a:fld id="{DF28FB93-0A08-4E7D-8E63-9EFA29F1E093}" type="slidenum">
              <a:rPr lang="lt-LT" smtClean="0"/>
              <a:pPr rtl="0"/>
              <a:t>‹#›</a:t>
            </a:fld>
            <a:endParaRPr lang="lt-LT" dirty="0"/>
          </a:p>
        </p:txBody>
      </p:sp>
    </p:spTree>
    <p:extLst>
      <p:ext uri="{BB962C8B-B14F-4D97-AF65-F5344CB8AC3E}">
        <p14:creationId xmlns="" xmlns:p14="http://schemas.microsoft.com/office/powerpoint/2010/main" val="20857005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1 pavadinimas"/>
          <p:cNvSpPr>
            <a:spLocks noGrp="1"/>
          </p:cNvSpPr>
          <p:nvPr>
            <p:ph type="title" hasCustomPrompt="1"/>
          </p:nvPr>
        </p:nvSpPr>
        <p:spPr/>
        <p:txBody>
          <a:bodyPr rtlCol="0"/>
          <a:lstStyle>
            <a:lvl1pPr rtl="0">
              <a:defRPr/>
            </a:lvl1pPr>
          </a:lstStyle>
          <a:p>
            <a:pPr rtl="0"/>
            <a:r>
              <a:rPr lang="lt-LT" dirty="0"/>
              <a:t>Spustelėkite, jei norite redaguoti ruošinio pavadinimo stilių</a:t>
            </a:r>
          </a:p>
        </p:txBody>
      </p:sp>
      <p:sp>
        <p:nvSpPr>
          <p:cNvPr id="3" name="2 turinio vietos rezervavimo ženklas"/>
          <p:cNvSpPr>
            <a:spLocks noGrp="1"/>
          </p:cNvSpPr>
          <p:nvPr>
            <p:ph idx="1" hasCustomPrompt="1"/>
          </p:nvPr>
        </p:nvSpPr>
        <p:spPr/>
        <p:txBody>
          <a:bodyPr rtlCol="0"/>
          <a:lstStyle>
            <a:lvl1pPr rtl="0">
              <a:defRPr/>
            </a:lvl1pPr>
            <a:lvl5pPr algn="l" rtl="0">
              <a:defRPr/>
            </a:lvl5pPr>
            <a:lvl6pPr algn="l" rtl="0">
              <a:defRPr/>
            </a:lvl6pPr>
            <a:lvl7pPr algn="l" rtl="0">
              <a:defRPr/>
            </a:lvl7pPr>
            <a:lvl8pPr algn="l" rtl="0">
              <a:defRPr/>
            </a:lvl8pPr>
            <a:lvl9pPr algn="l" rtl="0">
              <a:defRPr/>
            </a:lvl9pPr>
          </a:lstStyle>
          <a:p>
            <a:pPr lvl="0" rtl="0"/>
            <a:r>
              <a:rPr lang="lt-LT" dirty="0"/>
              <a:t>Spustelėkite, jei norite redaguoti ruošinio teksto stilius</a:t>
            </a:r>
          </a:p>
          <a:p>
            <a:pPr lvl="1" rtl="0"/>
            <a:r>
              <a:rPr lang="lt-LT" dirty="0"/>
              <a:t>Antras lygis</a:t>
            </a:r>
          </a:p>
          <a:p>
            <a:pPr lvl="2" rtl="0"/>
            <a:r>
              <a:rPr lang="lt-LT" dirty="0"/>
              <a:t>Trečias lygis</a:t>
            </a:r>
          </a:p>
          <a:p>
            <a:pPr lvl="3" rtl="0"/>
            <a:r>
              <a:rPr lang="lt-LT" dirty="0"/>
              <a:t>Ketvirtas lygis</a:t>
            </a:r>
          </a:p>
          <a:p>
            <a:pPr lvl="4" rtl="0"/>
            <a:r>
              <a:rPr lang="lt-LT" dirty="0"/>
              <a:t>Penktas lygis</a:t>
            </a:r>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4" name="3 datos vietos rezervavimo ženklas"/>
          <p:cNvSpPr>
            <a:spLocks noGrp="1"/>
          </p:cNvSpPr>
          <p:nvPr>
            <p:ph type="dt" sz="half" idx="10"/>
          </p:nvPr>
        </p:nvSpPr>
        <p:spPr/>
        <p:txBody>
          <a:bodyPr rtlCol="0"/>
          <a:lstStyle>
            <a:lvl1pPr>
              <a:defRPr/>
            </a:lvl1pPr>
          </a:lstStyle>
          <a:p>
            <a:fld id="{3FBADF8B-6876-4168-8F85-A0BE6E305102}" type="datetime1">
              <a:rPr lang="lt-LT" smtClean="0"/>
              <a:pPr/>
              <a:t>2023-03-15</a:t>
            </a:fld>
            <a:endParaRPr lang="lt-LT" dirty="0"/>
          </a:p>
        </p:txBody>
      </p:sp>
      <p:sp>
        <p:nvSpPr>
          <p:cNvPr id="6" name="5 skaidrės numerio vietos rezervavimo ženklas"/>
          <p:cNvSpPr>
            <a:spLocks noGrp="1"/>
          </p:cNvSpPr>
          <p:nvPr>
            <p:ph type="sldNum" sz="quarter" idx="12"/>
          </p:nvPr>
        </p:nvSpPr>
        <p:spPr/>
        <p:txBody>
          <a:bodyPr rtlCol="0"/>
          <a:lstStyle/>
          <a:p>
            <a:pPr rtl="0"/>
            <a:fld id="{DF28FB93-0A08-4E7D-8E63-9EFA29F1E093}" type="slidenum">
              <a:rPr lang="lt-LT" smtClean="0"/>
              <a:pPr rtl="0"/>
              <a:t>‹#›</a:t>
            </a:fld>
            <a:endParaRPr lang="lt-LT" dirty="0"/>
          </a:p>
        </p:txBody>
      </p:sp>
    </p:spTree>
    <p:extLst>
      <p:ext uri="{BB962C8B-B14F-4D97-AF65-F5344CB8AC3E}">
        <p14:creationId xmlns="" xmlns:p14="http://schemas.microsoft.com/office/powerpoint/2010/main" val="34990621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1 pavadinimas"/>
          <p:cNvSpPr>
            <a:spLocks noGrp="1"/>
          </p:cNvSpPr>
          <p:nvPr>
            <p:ph type="title" hasCustomPrompt="1"/>
          </p:nvPr>
        </p:nvSpPr>
        <p:spPr>
          <a:xfrm>
            <a:off x="1422030" y="990599"/>
            <a:ext cx="9344765" cy="2235203"/>
          </a:xfrm>
        </p:spPr>
        <p:txBody>
          <a:bodyPr rtlCol="0" anchor="b">
            <a:normAutofit/>
          </a:bodyPr>
          <a:lstStyle>
            <a:lvl1pPr algn="ctr" rtl="0">
              <a:lnSpc>
                <a:spcPct val="90000"/>
              </a:lnSpc>
              <a:defRPr sz="4800" b="0" cap="none" baseline="0"/>
            </a:lvl1pPr>
          </a:lstStyle>
          <a:p>
            <a:pPr rtl="0"/>
            <a:r>
              <a:rPr lang="lt-LT" dirty="0"/>
              <a:t>Spustelėkite, jei norite redaguoti ruošinio pavadinimo stilių</a:t>
            </a:r>
          </a:p>
        </p:txBody>
      </p:sp>
      <p:sp>
        <p:nvSpPr>
          <p:cNvPr id="3" name="2 teksto vietos rezervavimo ženklas"/>
          <p:cNvSpPr>
            <a:spLocks noGrp="1"/>
          </p:cNvSpPr>
          <p:nvPr>
            <p:ph type="body" idx="1" hasCustomPrompt="1"/>
          </p:nvPr>
        </p:nvSpPr>
        <p:spPr>
          <a:xfrm>
            <a:off x="1422030" y="3733800"/>
            <a:ext cx="9344765" cy="1219200"/>
          </a:xfrm>
        </p:spPr>
        <p:txBody>
          <a:bodyPr rtlCol="0" anchor="t"/>
          <a:lstStyle>
            <a:lvl1pPr marL="0" indent="0" algn="ctr" rtl="0">
              <a:spcBef>
                <a:spcPts val="0"/>
              </a:spcBef>
              <a:buNone/>
              <a:defRPr sz="2000" cap="all" baseline="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lt-LT" dirty="0"/>
              <a:t>Spustelėkite, jei norite redaguoti ruošinio teksto stilius</a:t>
            </a:r>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4" name="3 datos vietos rezervavimo ženklas"/>
          <p:cNvSpPr>
            <a:spLocks noGrp="1"/>
          </p:cNvSpPr>
          <p:nvPr>
            <p:ph type="dt" sz="half" idx="10"/>
          </p:nvPr>
        </p:nvSpPr>
        <p:spPr/>
        <p:txBody>
          <a:bodyPr rtlCol="0"/>
          <a:lstStyle>
            <a:lvl1pPr>
              <a:defRPr/>
            </a:lvl1pPr>
          </a:lstStyle>
          <a:p>
            <a:fld id="{05D46E37-A136-47F1-980C-4A7CB1DA0B5C}" type="datetime1">
              <a:rPr lang="lt-LT" smtClean="0"/>
              <a:pPr/>
              <a:t>2023-03-15</a:t>
            </a:fld>
            <a:endParaRPr lang="lt-LT" dirty="0"/>
          </a:p>
        </p:txBody>
      </p:sp>
      <p:sp>
        <p:nvSpPr>
          <p:cNvPr id="6" name="5 skaidrės numerio vietos rezervavimo ženklas"/>
          <p:cNvSpPr>
            <a:spLocks noGrp="1"/>
          </p:cNvSpPr>
          <p:nvPr>
            <p:ph type="sldNum" sz="quarter" idx="12"/>
          </p:nvPr>
        </p:nvSpPr>
        <p:spPr/>
        <p:txBody>
          <a:bodyPr rtlCol="0"/>
          <a:lstStyle/>
          <a:p>
            <a:pPr rtl="0"/>
            <a:fld id="{DF28FB93-0A08-4E7D-8E63-9EFA29F1E093}" type="slidenum">
              <a:rPr lang="lt-LT" smtClean="0"/>
              <a:pPr rtl="0"/>
              <a:t>‹#›</a:t>
            </a:fld>
            <a:endParaRPr lang="lt-LT" dirty="0"/>
          </a:p>
        </p:txBody>
      </p:sp>
      <p:grpSp>
        <p:nvGrpSpPr>
          <p:cNvPr id="13" name="12 grupė"/>
          <p:cNvGrpSpPr/>
          <p:nvPr/>
        </p:nvGrpSpPr>
        <p:grpSpPr>
          <a:xfrm>
            <a:off x="3273781" y="3475736"/>
            <a:ext cx="5641265" cy="54864"/>
            <a:chOff x="2455975" y="2588441"/>
            <a:chExt cx="4232051" cy="41148"/>
          </a:xfrm>
        </p:grpSpPr>
        <p:sp>
          <p:nvSpPr>
            <p:cNvPr id="14" name="13 ovalas"/>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0" cap="none" spc="0" normalizeH="0" baseline="0" dirty="0">
                <a:ln>
                  <a:noFill/>
                </a:ln>
                <a:solidFill>
                  <a:sysClr val="window" lastClr="FFFFFF"/>
                </a:solidFill>
                <a:effectLst/>
                <a:uLnTx/>
                <a:uFillTx/>
                <a:latin typeface="Constantia"/>
                <a:ea typeface="+mn-ea"/>
                <a:cs typeface="+mn-cs"/>
              </a:endParaRPr>
            </a:p>
          </p:txBody>
        </p:sp>
        <p:sp>
          <p:nvSpPr>
            <p:cNvPr id="15" name="14 ovalas"/>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0" cap="none" spc="0" normalizeH="0" baseline="0" dirty="0">
                <a:ln>
                  <a:noFill/>
                </a:ln>
                <a:solidFill>
                  <a:sysClr val="window" lastClr="FFFFFF"/>
                </a:solidFill>
                <a:effectLst/>
                <a:uLnTx/>
                <a:uFillTx/>
                <a:latin typeface="Constantia"/>
                <a:ea typeface="+mn-ea"/>
                <a:cs typeface="+mn-cs"/>
              </a:endParaRPr>
            </a:p>
          </p:txBody>
        </p:sp>
        <p:grpSp>
          <p:nvGrpSpPr>
            <p:cNvPr id="16" name="15 grupė"/>
            <p:cNvGrpSpPr/>
            <p:nvPr/>
          </p:nvGrpSpPr>
          <p:grpSpPr>
            <a:xfrm>
              <a:off x="2563229" y="2594391"/>
              <a:ext cx="4023360" cy="29249"/>
              <a:chOff x="2550323" y="3458731"/>
              <a:chExt cx="4023360" cy="38998"/>
            </a:xfrm>
          </p:grpSpPr>
          <p:cxnSp>
            <p:nvCxnSpPr>
              <p:cNvPr id="17" name="16 tiesioji jungtis"/>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17 tiesioji jungtis"/>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 xmlns:p14="http://schemas.microsoft.com/office/powerpoint/2010/main" val="5526282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1 pavadinimas"/>
          <p:cNvSpPr>
            <a:spLocks noGrp="1"/>
          </p:cNvSpPr>
          <p:nvPr>
            <p:ph type="title" hasCustomPrompt="1"/>
          </p:nvPr>
        </p:nvSpPr>
        <p:spPr/>
        <p:txBody>
          <a:bodyPr rtlCol="0"/>
          <a:lstStyle>
            <a:lvl1pPr rtl="0">
              <a:defRPr/>
            </a:lvl1pPr>
          </a:lstStyle>
          <a:p>
            <a:pPr rtl="0"/>
            <a:r>
              <a:rPr lang="lt-LT" dirty="0"/>
              <a:t>Spustelėkite, jei norite redaguoti ruošinio pavadinimo stilių</a:t>
            </a:r>
          </a:p>
        </p:txBody>
      </p:sp>
      <p:sp>
        <p:nvSpPr>
          <p:cNvPr id="3" name="2 turinio vietos rezervavimo ženklas"/>
          <p:cNvSpPr>
            <a:spLocks noGrp="1"/>
          </p:cNvSpPr>
          <p:nvPr>
            <p:ph sz="half" idx="1" hasCustomPrompt="1"/>
          </p:nvPr>
        </p:nvSpPr>
        <p:spPr>
          <a:xfrm>
            <a:off x="1218883"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a:lvl8pPr>
            <a:lvl9pPr algn="l" rtl="0">
              <a:defRPr sz="1800"/>
            </a:lvl9pPr>
          </a:lstStyle>
          <a:p>
            <a:pPr lvl="0" rtl="0"/>
            <a:r>
              <a:rPr lang="lt-LT" dirty="0"/>
              <a:t>Spustelėkite, jei norite redaguoti ruošinio teksto stilius</a:t>
            </a:r>
          </a:p>
          <a:p>
            <a:pPr lvl="1" rtl="0"/>
            <a:r>
              <a:rPr lang="lt-LT" dirty="0"/>
              <a:t>Antras lygis</a:t>
            </a:r>
          </a:p>
          <a:p>
            <a:pPr lvl="2" rtl="0"/>
            <a:r>
              <a:rPr lang="lt-LT" dirty="0"/>
              <a:t>Trečias lygis</a:t>
            </a:r>
          </a:p>
          <a:p>
            <a:pPr lvl="3" rtl="0"/>
            <a:r>
              <a:rPr lang="lt-LT" dirty="0"/>
              <a:t>Ketvirtas lygis</a:t>
            </a:r>
          </a:p>
          <a:p>
            <a:pPr lvl="4" rtl="0"/>
            <a:r>
              <a:rPr lang="lt-LT" dirty="0"/>
              <a:t>Penktas lygis</a:t>
            </a:r>
          </a:p>
        </p:txBody>
      </p:sp>
      <p:sp>
        <p:nvSpPr>
          <p:cNvPr id="4" name="3 turinio vietos rezervavimo ženklas"/>
          <p:cNvSpPr>
            <a:spLocks noGrp="1"/>
          </p:cNvSpPr>
          <p:nvPr>
            <p:ph sz="half" idx="2"/>
          </p:nvPr>
        </p:nvSpPr>
        <p:spPr>
          <a:xfrm>
            <a:off x="6195986"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baseline="0"/>
            </a:lvl8pPr>
            <a:lvl9pPr algn="l" rtl="0">
              <a:defRPr sz="1800" baseline="0"/>
            </a:lvl9pPr>
          </a:lstStyle>
          <a:p>
            <a:pPr lvl="0" rtl="0"/>
            <a:r>
              <a:rPr lang="lt-LT"/>
              <a:t>Spustelėkite, kad galėtumėte redaguoti šablono teksto stilius</a:t>
            </a:r>
          </a:p>
          <a:p>
            <a:pPr lvl="1" rtl="0"/>
            <a:r>
              <a:rPr lang="lt-LT"/>
              <a:t>Antras lygis</a:t>
            </a:r>
          </a:p>
          <a:p>
            <a:pPr lvl="2" rtl="0"/>
            <a:r>
              <a:rPr lang="lt-LT"/>
              <a:t>Trečias lygis</a:t>
            </a:r>
          </a:p>
          <a:p>
            <a:pPr lvl="3" rtl="0"/>
            <a:r>
              <a:rPr lang="lt-LT"/>
              <a:t>Ketvirtas lygis</a:t>
            </a:r>
          </a:p>
          <a:p>
            <a:pPr lvl="4" rtl="0"/>
            <a:r>
              <a:rPr lang="lt-LT"/>
              <a:t>Penktas lygis</a:t>
            </a:r>
            <a:endParaRPr lang="lt-LT" dirty="0"/>
          </a:p>
        </p:txBody>
      </p:sp>
      <p:sp>
        <p:nvSpPr>
          <p:cNvPr id="6" name="5 poraštės vietos rezervavimo ženklas"/>
          <p:cNvSpPr>
            <a:spLocks noGrp="1"/>
          </p:cNvSpPr>
          <p:nvPr>
            <p:ph type="ftr" sz="quarter" idx="11"/>
          </p:nvPr>
        </p:nvSpPr>
        <p:spPr/>
        <p:txBody>
          <a:bodyPr rtlCol="0"/>
          <a:lstStyle/>
          <a:p>
            <a:pPr rtl="0"/>
            <a:endParaRPr lang="lt-LT" dirty="0"/>
          </a:p>
        </p:txBody>
      </p:sp>
      <p:sp>
        <p:nvSpPr>
          <p:cNvPr id="5" name="4 datos vietos rezervavimo ženklas"/>
          <p:cNvSpPr>
            <a:spLocks noGrp="1"/>
          </p:cNvSpPr>
          <p:nvPr>
            <p:ph type="dt" sz="half" idx="10"/>
          </p:nvPr>
        </p:nvSpPr>
        <p:spPr/>
        <p:txBody>
          <a:bodyPr rtlCol="0"/>
          <a:lstStyle>
            <a:lvl1pPr>
              <a:defRPr/>
            </a:lvl1pPr>
          </a:lstStyle>
          <a:p>
            <a:fld id="{D1E26F9A-5C4D-4B44-8D90-101CCCF54D9C}" type="datetime1">
              <a:rPr lang="lt-LT" smtClean="0"/>
              <a:pPr/>
              <a:t>2023-03-15</a:t>
            </a:fld>
            <a:endParaRPr lang="lt-LT" dirty="0"/>
          </a:p>
        </p:txBody>
      </p:sp>
      <p:sp>
        <p:nvSpPr>
          <p:cNvPr id="7" name="6 skaidrės numerio vietos rezervavimo ženklas"/>
          <p:cNvSpPr>
            <a:spLocks noGrp="1"/>
          </p:cNvSpPr>
          <p:nvPr>
            <p:ph type="sldNum" sz="quarter" idx="12"/>
          </p:nvPr>
        </p:nvSpPr>
        <p:spPr/>
        <p:txBody>
          <a:bodyPr rtlCol="0"/>
          <a:lstStyle/>
          <a:p>
            <a:pPr rtl="0"/>
            <a:fld id="{DF28FB93-0A08-4E7D-8E63-9EFA29F1E093}" type="slidenum">
              <a:rPr lang="lt-LT" smtClean="0"/>
              <a:pPr rtl="0"/>
              <a:t>‹#›</a:t>
            </a:fld>
            <a:endParaRPr lang="lt-LT" dirty="0"/>
          </a:p>
        </p:txBody>
      </p:sp>
    </p:spTree>
    <p:extLst>
      <p:ext uri="{BB962C8B-B14F-4D97-AF65-F5344CB8AC3E}">
        <p14:creationId xmlns="" xmlns:p14="http://schemas.microsoft.com/office/powerpoint/2010/main" val="38607757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alyginimas">
    <p:spTree>
      <p:nvGrpSpPr>
        <p:cNvPr id="1" name=""/>
        <p:cNvGrpSpPr/>
        <p:nvPr/>
      </p:nvGrpSpPr>
      <p:grpSpPr>
        <a:xfrm>
          <a:off x="0" y="0"/>
          <a:ext cx="0" cy="0"/>
          <a:chOff x="0" y="0"/>
          <a:chExt cx="0" cy="0"/>
        </a:xfrm>
      </p:grpSpPr>
      <p:sp>
        <p:nvSpPr>
          <p:cNvPr id="2" name="1 pavadinimas"/>
          <p:cNvSpPr>
            <a:spLocks noGrp="1"/>
          </p:cNvSpPr>
          <p:nvPr>
            <p:ph type="title" hasCustomPrompt="1"/>
          </p:nvPr>
        </p:nvSpPr>
        <p:spPr/>
        <p:txBody>
          <a:bodyPr rtlCol="0"/>
          <a:lstStyle>
            <a:lvl1pPr algn="l" rtl="0">
              <a:defRPr/>
            </a:lvl1pPr>
          </a:lstStyle>
          <a:p>
            <a:pPr rtl="0"/>
            <a:r>
              <a:rPr lang="lt-LT" dirty="0"/>
              <a:t>Spustelėkite, jei norite redaguoti ruošinio pavadinimo stilių</a:t>
            </a:r>
          </a:p>
        </p:txBody>
      </p:sp>
      <p:sp>
        <p:nvSpPr>
          <p:cNvPr id="3" name="2 teksto vietos rezervavimo ženklas"/>
          <p:cNvSpPr>
            <a:spLocks noGrp="1"/>
          </p:cNvSpPr>
          <p:nvPr>
            <p:ph type="body" idx="1"/>
          </p:nvPr>
        </p:nvSpPr>
        <p:spPr>
          <a:xfrm>
            <a:off x="1222945"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lt-LT"/>
              <a:t>Spustelėkite, kad galėtumėte redaguoti šablono teksto stilius</a:t>
            </a:r>
          </a:p>
        </p:txBody>
      </p:sp>
      <p:sp>
        <p:nvSpPr>
          <p:cNvPr id="4" name="3 turinio vietos rezervavimo ženklas"/>
          <p:cNvSpPr>
            <a:spLocks noGrp="1"/>
          </p:cNvSpPr>
          <p:nvPr>
            <p:ph sz="half" idx="2"/>
          </p:nvPr>
        </p:nvSpPr>
        <p:spPr>
          <a:xfrm>
            <a:off x="1218883"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lt-LT"/>
              <a:t>Spustelėkite, kad galėtumėte redaguoti šablono teksto stilius</a:t>
            </a:r>
          </a:p>
          <a:p>
            <a:pPr lvl="1" rtl="0"/>
            <a:r>
              <a:rPr lang="lt-LT"/>
              <a:t>Antras lygis</a:t>
            </a:r>
          </a:p>
          <a:p>
            <a:pPr lvl="2" rtl="0"/>
            <a:r>
              <a:rPr lang="lt-LT"/>
              <a:t>Trečias lygis</a:t>
            </a:r>
          </a:p>
          <a:p>
            <a:pPr lvl="3" rtl="0"/>
            <a:r>
              <a:rPr lang="lt-LT"/>
              <a:t>Ketvirtas lygis</a:t>
            </a:r>
          </a:p>
          <a:p>
            <a:pPr lvl="4" rtl="0"/>
            <a:r>
              <a:rPr lang="lt-LT"/>
              <a:t>Penktas lygis</a:t>
            </a:r>
            <a:endParaRPr lang="lt-LT" dirty="0"/>
          </a:p>
        </p:txBody>
      </p:sp>
      <p:sp>
        <p:nvSpPr>
          <p:cNvPr id="5" name="4 teksto vietos rezervavimo ženklas"/>
          <p:cNvSpPr>
            <a:spLocks noGrp="1"/>
          </p:cNvSpPr>
          <p:nvPr>
            <p:ph type="body" sz="quarter" idx="3"/>
          </p:nvPr>
        </p:nvSpPr>
        <p:spPr>
          <a:xfrm>
            <a:off x="6200049"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lt-LT"/>
              <a:t>Spustelėkite, kad galėtumėte redaguoti šablono teksto stilius</a:t>
            </a:r>
          </a:p>
        </p:txBody>
      </p:sp>
      <p:sp>
        <p:nvSpPr>
          <p:cNvPr id="6" name="5 turinio vietos rezervavimo ženklas"/>
          <p:cNvSpPr>
            <a:spLocks noGrp="1"/>
          </p:cNvSpPr>
          <p:nvPr>
            <p:ph sz="quarter" idx="4"/>
          </p:nvPr>
        </p:nvSpPr>
        <p:spPr>
          <a:xfrm>
            <a:off x="6195986"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lt-LT"/>
              <a:t>Spustelėkite, kad galėtumėte redaguoti šablono teksto stilius</a:t>
            </a:r>
          </a:p>
          <a:p>
            <a:pPr lvl="1" rtl="0"/>
            <a:r>
              <a:rPr lang="lt-LT"/>
              <a:t>Antras lygis</a:t>
            </a:r>
          </a:p>
          <a:p>
            <a:pPr lvl="2" rtl="0"/>
            <a:r>
              <a:rPr lang="lt-LT"/>
              <a:t>Trečias lygis</a:t>
            </a:r>
          </a:p>
          <a:p>
            <a:pPr lvl="3" rtl="0"/>
            <a:r>
              <a:rPr lang="lt-LT"/>
              <a:t>Ketvirtas lygis</a:t>
            </a:r>
          </a:p>
          <a:p>
            <a:pPr lvl="4" rtl="0"/>
            <a:r>
              <a:rPr lang="lt-LT"/>
              <a:t>Penktas lygis</a:t>
            </a:r>
            <a:endParaRPr lang="lt-LT" dirty="0"/>
          </a:p>
        </p:txBody>
      </p:sp>
      <p:sp>
        <p:nvSpPr>
          <p:cNvPr id="8" name="7 poraštės vietos rezervavimo ženklas"/>
          <p:cNvSpPr>
            <a:spLocks noGrp="1"/>
          </p:cNvSpPr>
          <p:nvPr>
            <p:ph type="ftr" sz="quarter" idx="11"/>
          </p:nvPr>
        </p:nvSpPr>
        <p:spPr/>
        <p:txBody>
          <a:bodyPr rtlCol="0"/>
          <a:lstStyle/>
          <a:p>
            <a:pPr rtl="0"/>
            <a:endParaRPr lang="lt-LT" dirty="0"/>
          </a:p>
        </p:txBody>
      </p:sp>
      <p:sp>
        <p:nvSpPr>
          <p:cNvPr id="7" name="6 datos vietos rezervavimo ženklas"/>
          <p:cNvSpPr>
            <a:spLocks noGrp="1"/>
          </p:cNvSpPr>
          <p:nvPr>
            <p:ph type="dt" sz="half" idx="10"/>
          </p:nvPr>
        </p:nvSpPr>
        <p:spPr/>
        <p:txBody>
          <a:bodyPr rtlCol="0"/>
          <a:lstStyle>
            <a:lvl1pPr>
              <a:defRPr/>
            </a:lvl1pPr>
          </a:lstStyle>
          <a:p>
            <a:fld id="{1AE53EDB-C6AE-4A8F-85A2-15765302D6AB}" type="datetime1">
              <a:rPr lang="lt-LT" smtClean="0"/>
              <a:pPr/>
              <a:t>2023-03-15</a:t>
            </a:fld>
            <a:endParaRPr lang="lt-LT" dirty="0"/>
          </a:p>
        </p:txBody>
      </p:sp>
      <p:sp>
        <p:nvSpPr>
          <p:cNvPr id="9" name="8 skaidrės numerio vietos rezervavimo ženklas"/>
          <p:cNvSpPr>
            <a:spLocks noGrp="1"/>
          </p:cNvSpPr>
          <p:nvPr>
            <p:ph type="sldNum" sz="quarter" idx="12"/>
          </p:nvPr>
        </p:nvSpPr>
        <p:spPr/>
        <p:txBody>
          <a:bodyPr rtlCol="0"/>
          <a:lstStyle/>
          <a:p>
            <a:pPr rtl="0"/>
            <a:fld id="{DF28FB93-0A08-4E7D-8E63-9EFA29F1E093}" type="slidenum">
              <a:rPr lang="lt-LT" smtClean="0"/>
              <a:pPr rtl="0"/>
              <a:t>‹#›</a:t>
            </a:fld>
            <a:endParaRPr lang="lt-LT" dirty="0"/>
          </a:p>
        </p:txBody>
      </p:sp>
    </p:spTree>
    <p:extLst>
      <p:ext uri="{BB962C8B-B14F-4D97-AF65-F5344CB8AC3E}">
        <p14:creationId xmlns="" xmlns:p14="http://schemas.microsoft.com/office/powerpoint/2010/main" val="37425832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1 pavadinimas"/>
          <p:cNvSpPr>
            <a:spLocks noGrp="1"/>
          </p:cNvSpPr>
          <p:nvPr>
            <p:ph type="title" hasCustomPrompt="1"/>
          </p:nvPr>
        </p:nvSpPr>
        <p:spPr/>
        <p:txBody>
          <a:bodyPr rtlCol="0"/>
          <a:lstStyle>
            <a:lvl1pPr rtl="0">
              <a:defRPr/>
            </a:lvl1pPr>
          </a:lstStyle>
          <a:p>
            <a:pPr rtl="0"/>
            <a:r>
              <a:rPr lang="lt-LT" dirty="0"/>
              <a:t>Spustelėkite, jei norite redaguoti ruošinio pavadinimo stilių</a:t>
            </a:r>
          </a:p>
        </p:txBody>
      </p:sp>
      <p:sp>
        <p:nvSpPr>
          <p:cNvPr id="4" name="3 poraštės vietos rezervavimo ženklas"/>
          <p:cNvSpPr>
            <a:spLocks noGrp="1"/>
          </p:cNvSpPr>
          <p:nvPr>
            <p:ph type="ftr" sz="quarter" idx="11"/>
          </p:nvPr>
        </p:nvSpPr>
        <p:spPr/>
        <p:txBody>
          <a:bodyPr rtlCol="0"/>
          <a:lstStyle/>
          <a:p>
            <a:pPr rtl="0"/>
            <a:endParaRPr lang="lt-LT" dirty="0"/>
          </a:p>
        </p:txBody>
      </p:sp>
      <p:sp>
        <p:nvSpPr>
          <p:cNvPr id="3" name="2 datos vietos rezervavimo ženklas"/>
          <p:cNvSpPr>
            <a:spLocks noGrp="1"/>
          </p:cNvSpPr>
          <p:nvPr>
            <p:ph type="dt" sz="half" idx="10"/>
          </p:nvPr>
        </p:nvSpPr>
        <p:spPr/>
        <p:txBody>
          <a:bodyPr rtlCol="0"/>
          <a:lstStyle>
            <a:lvl1pPr>
              <a:defRPr/>
            </a:lvl1pPr>
          </a:lstStyle>
          <a:p>
            <a:fld id="{0DB03F28-138F-4463-BA3C-E5EFEACD92B7}" type="datetime1">
              <a:rPr lang="lt-LT" smtClean="0"/>
              <a:pPr/>
              <a:t>2023-03-15</a:t>
            </a:fld>
            <a:endParaRPr lang="lt-LT" dirty="0"/>
          </a:p>
        </p:txBody>
      </p:sp>
      <p:sp>
        <p:nvSpPr>
          <p:cNvPr id="5" name="4 skaidrės numerio vietos rezervavimo ženklas"/>
          <p:cNvSpPr>
            <a:spLocks noGrp="1"/>
          </p:cNvSpPr>
          <p:nvPr>
            <p:ph type="sldNum" sz="quarter" idx="12"/>
          </p:nvPr>
        </p:nvSpPr>
        <p:spPr/>
        <p:txBody>
          <a:bodyPr rtlCol="0"/>
          <a:lstStyle/>
          <a:p>
            <a:pPr rtl="0"/>
            <a:fld id="{DF28FB93-0A08-4E7D-8E63-9EFA29F1E093}" type="slidenum">
              <a:rPr lang="lt-LT" smtClean="0"/>
              <a:pPr rtl="0"/>
              <a:t>‹#›</a:t>
            </a:fld>
            <a:endParaRPr lang="lt-LT" dirty="0"/>
          </a:p>
        </p:txBody>
      </p:sp>
    </p:spTree>
    <p:extLst>
      <p:ext uri="{BB962C8B-B14F-4D97-AF65-F5344CB8AC3E}">
        <p14:creationId xmlns="" xmlns:p14="http://schemas.microsoft.com/office/powerpoint/2010/main" val="15659345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s">
    <p:spTree>
      <p:nvGrpSpPr>
        <p:cNvPr id="1" name=""/>
        <p:cNvGrpSpPr/>
        <p:nvPr/>
      </p:nvGrpSpPr>
      <p:grpSpPr>
        <a:xfrm>
          <a:off x="0" y="0"/>
          <a:ext cx="0" cy="0"/>
          <a:chOff x="0" y="0"/>
          <a:chExt cx="0" cy="0"/>
        </a:xfrm>
      </p:grpSpPr>
      <p:sp>
        <p:nvSpPr>
          <p:cNvPr id="3" name="2 poraštės vietos rezervavimo ženklas"/>
          <p:cNvSpPr>
            <a:spLocks noGrp="1"/>
          </p:cNvSpPr>
          <p:nvPr>
            <p:ph type="ftr" sz="quarter" idx="11"/>
          </p:nvPr>
        </p:nvSpPr>
        <p:spPr/>
        <p:txBody>
          <a:bodyPr rtlCol="0"/>
          <a:lstStyle/>
          <a:p>
            <a:pPr rtl="0"/>
            <a:endParaRPr lang="lt-LT" dirty="0"/>
          </a:p>
        </p:txBody>
      </p:sp>
      <p:sp>
        <p:nvSpPr>
          <p:cNvPr id="2" name="1 datos vietos rezervavimo ženklas"/>
          <p:cNvSpPr>
            <a:spLocks noGrp="1"/>
          </p:cNvSpPr>
          <p:nvPr>
            <p:ph type="dt" sz="half" idx="10"/>
          </p:nvPr>
        </p:nvSpPr>
        <p:spPr/>
        <p:txBody>
          <a:bodyPr rtlCol="0"/>
          <a:lstStyle>
            <a:lvl1pPr>
              <a:defRPr/>
            </a:lvl1pPr>
          </a:lstStyle>
          <a:p>
            <a:fld id="{E0DE7B5B-766F-4D5F-ABCD-94E929C4B9D3}" type="datetime1">
              <a:rPr lang="lt-LT" smtClean="0"/>
              <a:pPr/>
              <a:t>2023-03-15</a:t>
            </a:fld>
            <a:endParaRPr lang="lt-LT" dirty="0"/>
          </a:p>
        </p:txBody>
      </p:sp>
      <p:sp>
        <p:nvSpPr>
          <p:cNvPr id="4" name="3 skaidrės numerio vietos rezervavimo ženklas"/>
          <p:cNvSpPr>
            <a:spLocks noGrp="1"/>
          </p:cNvSpPr>
          <p:nvPr>
            <p:ph type="sldNum" sz="quarter" idx="12"/>
          </p:nvPr>
        </p:nvSpPr>
        <p:spPr/>
        <p:txBody>
          <a:bodyPr rtlCol="0"/>
          <a:lstStyle/>
          <a:p>
            <a:pPr rtl="0"/>
            <a:fld id="{DF28FB93-0A08-4E7D-8E63-9EFA29F1E093}" type="slidenum">
              <a:rPr lang="lt-LT" smtClean="0"/>
              <a:pPr rtl="0"/>
              <a:t>‹#›</a:t>
            </a:fld>
            <a:endParaRPr lang="lt-LT" dirty="0"/>
          </a:p>
        </p:txBody>
      </p:sp>
    </p:spTree>
    <p:extLst>
      <p:ext uri="{BB962C8B-B14F-4D97-AF65-F5344CB8AC3E}">
        <p14:creationId xmlns="" xmlns:p14="http://schemas.microsoft.com/office/powerpoint/2010/main" val="1212877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su antrašte">
    <p:spTree>
      <p:nvGrpSpPr>
        <p:cNvPr id="1" name=""/>
        <p:cNvGrpSpPr/>
        <p:nvPr/>
      </p:nvGrpSpPr>
      <p:grpSpPr>
        <a:xfrm>
          <a:off x="0" y="0"/>
          <a:ext cx="0" cy="0"/>
          <a:chOff x="0" y="0"/>
          <a:chExt cx="0" cy="0"/>
        </a:xfrm>
      </p:grpSpPr>
      <p:sp>
        <p:nvSpPr>
          <p:cNvPr id="2" name="1 pavadinimas"/>
          <p:cNvSpPr>
            <a:spLocks noGrp="1"/>
          </p:cNvSpPr>
          <p:nvPr>
            <p:ph type="title" hasCustomPrompt="1"/>
          </p:nvPr>
        </p:nvSpPr>
        <p:spPr/>
        <p:txBody>
          <a:bodyPr rtlCol="0" anchor="b">
            <a:normAutofit/>
          </a:bodyPr>
          <a:lstStyle>
            <a:lvl1pPr algn="l" rtl="0">
              <a:defRPr sz="3200" b="0"/>
            </a:lvl1pPr>
          </a:lstStyle>
          <a:p>
            <a:pPr rtl="0"/>
            <a:r>
              <a:rPr lang="lt-LT" dirty="0"/>
              <a:t>Spustelėkite, jei norite redaguoti ruošinio pavadinimo stilių</a:t>
            </a:r>
          </a:p>
        </p:txBody>
      </p:sp>
      <p:sp>
        <p:nvSpPr>
          <p:cNvPr id="3" name="2 turinio vietos rezervavimo ženklas"/>
          <p:cNvSpPr>
            <a:spLocks noGrp="1"/>
          </p:cNvSpPr>
          <p:nvPr>
            <p:ph idx="1" hasCustomPrompt="1"/>
          </p:nvPr>
        </p:nvSpPr>
        <p:spPr>
          <a:xfrm>
            <a:off x="1218883" y="1803400"/>
            <a:ext cx="6602281" cy="4267201"/>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baseline="0"/>
            </a:lvl8pPr>
            <a:lvl9pPr algn="l" rtl="0">
              <a:defRPr sz="1600" baseline="0"/>
            </a:lvl9pPr>
          </a:lstStyle>
          <a:p>
            <a:pPr lvl="0" rtl="0"/>
            <a:r>
              <a:rPr lang="lt-LT" dirty="0"/>
              <a:t>Spustelėkite, jei norite redaguoti ruošinio teksto stilius</a:t>
            </a:r>
          </a:p>
          <a:p>
            <a:pPr lvl="1" rtl="0"/>
            <a:r>
              <a:rPr lang="lt-LT" dirty="0"/>
              <a:t>Antras lygis</a:t>
            </a:r>
          </a:p>
          <a:p>
            <a:pPr lvl="2" rtl="0"/>
            <a:r>
              <a:rPr lang="lt-LT" dirty="0"/>
              <a:t>Trečias lygis</a:t>
            </a:r>
          </a:p>
          <a:p>
            <a:pPr lvl="3" rtl="0"/>
            <a:r>
              <a:rPr lang="lt-LT" dirty="0"/>
              <a:t>Ketvirtas lygis</a:t>
            </a:r>
          </a:p>
          <a:p>
            <a:pPr lvl="4" rtl="0"/>
            <a:r>
              <a:rPr lang="lt-LT" dirty="0"/>
              <a:t>Penktas lygis</a:t>
            </a:r>
          </a:p>
        </p:txBody>
      </p:sp>
      <p:sp>
        <p:nvSpPr>
          <p:cNvPr id="4" name="3 teksto vietos rezervavimo ženklas"/>
          <p:cNvSpPr>
            <a:spLocks noGrp="1"/>
          </p:cNvSpPr>
          <p:nvPr>
            <p:ph type="body" sz="half" idx="2"/>
          </p:nvPr>
        </p:nvSpPr>
        <p:spPr>
          <a:xfrm>
            <a:off x="8125883" y="1803400"/>
            <a:ext cx="2844060" cy="4267201"/>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lt-LT"/>
              <a:t>Spustelėkite, kad galėtumėte redaguoti šablono teksto stilius</a:t>
            </a:r>
          </a:p>
        </p:txBody>
      </p:sp>
      <p:sp>
        <p:nvSpPr>
          <p:cNvPr id="6" name="5 poraštės vietos rezervavimo ženklas"/>
          <p:cNvSpPr>
            <a:spLocks noGrp="1"/>
          </p:cNvSpPr>
          <p:nvPr>
            <p:ph type="ftr" sz="quarter" idx="11"/>
          </p:nvPr>
        </p:nvSpPr>
        <p:spPr/>
        <p:txBody>
          <a:bodyPr rtlCol="0"/>
          <a:lstStyle/>
          <a:p>
            <a:pPr rtl="0"/>
            <a:endParaRPr lang="lt-LT" dirty="0"/>
          </a:p>
        </p:txBody>
      </p:sp>
      <p:sp>
        <p:nvSpPr>
          <p:cNvPr id="5" name="4 datos vietos rezervavimo ženklas"/>
          <p:cNvSpPr>
            <a:spLocks noGrp="1"/>
          </p:cNvSpPr>
          <p:nvPr>
            <p:ph type="dt" sz="half" idx="10"/>
          </p:nvPr>
        </p:nvSpPr>
        <p:spPr/>
        <p:txBody>
          <a:bodyPr rtlCol="0"/>
          <a:lstStyle>
            <a:lvl1pPr>
              <a:defRPr/>
            </a:lvl1pPr>
          </a:lstStyle>
          <a:p>
            <a:fld id="{83A24E6D-AA36-4851-8E12-32B09CF0AF6C}" type="datetime1">
              <a:rPr lang="lt-LT" smtClean="0"/>
              <a:pPr/>
              <a:t>2023-03-15</a:t>
            </a:fld>
            <a:endParaRPr lang="lt-LT" dirty="0"/>
          </a:p>
        </p:txBody>
      </p:sp>
      <p:sp>
        <p:nvSpPr>
          <p:cNvPr id="7" name="6 skaidrės numerio vietos rezervavimo ženklas"/>
          <p:cNvSpPr>
            <a:spLocks noGrp="1"/>
          </p:cNvSpPr>
          <p:nvPr>
            <p:ph type="sldNum" sz="quarter" idx="12"/>
          </p:nvPr>
        </p:nvSpPr>
        <p:spPr/>
        <p:txBody>
          <a:bodyPr rtlCol="0"/>
          <a:lstStyle/>
          <a:p>
            <a:pPr rtl="0"/>
            <a:fld id="{DF28FB93-0A08-4E7D-8E63-9EFA29F1E093}" type="slidenum">
              <a:rPr lang="lt-LT" smtClean="0"/>
              <a:pPr rtl="0"/>
              <a:t>‹#›</a:t>
            </a:fld>
            <a:endParaRPr lang="lt-LT" dirty="0"/>
          </a:p>
        </p:txBody>
      </p:sp>
    </p:spTree>
    <p:extLst>
      <p:ext uri="{BB962C8B-B14F-4D97-AF65-F5344CB8AC3E}">
        <p14:creationId xmlns="" xmlns:p14="http://schemas.microsoft.com/office/powerpoint/2010/main" val="18586462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su antrašte">
    <p:spTree>
      <p:nvGrpSpPr>
        <p:cNvPr id="1" name=""/>
        <p:cNvGrpSpPr/>
        <p:nvPr/>
      </p:nvGrpSpPr>
      <p:grpSpPr>
        <a:xfrm>
          <a:off x="0" y="0"/>
          <a:ext cx="0" cy="0"/>
          <a:chOff x="0" y="0"/>
          <a:chExt cx="0" cy="0"/>
        </a:xfrm>
      </p:grpSpPr>
      <p:sp>
        <p:nvSpPr>
          <p:cNvPr id="2" name="1 pavadinimas"/>
          <p:cNvSpPr>
            <a:spLocks noGrp="1"/>
          </p:cNvSpPr>
          <p:nvPr>
            <p:ph type="title" hasCustomPrompt="1"/>
          </p:nvPr>
        </p:nvSpPr>
        <p:spPr/>
        <p:txBody>
          <a:bodyPr rtlCol="0" anchor="b">
            <a:normAutofit/>
          </a:bodyPr>
          <a:lstStyle>
            <a:lvl1pPr algn="l" rtl="0">
              <a:defRPr sz="3200" b="0"/>
            </a:lvl1pPr>
          </a:lstStyle>
          <a:p>
            <a:pPr rtl="0"/>
            <a:r>
              <a:rPr lang="lt-LT" dirty="0"/>
              <a:t>Spustelėkite, jei norite redaguoti ruošinio pavadinimo stilių</a:t>
            </a:r>
          </a:p>
        </p:txBody>
      </p:sp>
      <p:sp>
        <p:nvSpPr>
          <p:cNvPr id="8" name="7 stačiakampis"/>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lt-LT" dirty="0"/>
          </a:p>
        </p:txBody>
      </p:sp>
      <p:sp>
        <p:nvSpPr>
          <p:cNvPr id="3" name="2 paveikslėlio vietos rezervavimo ženklas" descr="Tuščias vietos rezervavimo ženklas vaizdui įtraukti. Spustelėkite vietos rezervavimo ženklą ir pasirinkite vaizdą, kurį norite įtraukti."/>
          <p:cNvSpPr>
            <a:spLocks noGrp="1"/>
          </p:cNvSpPr>
          <p:nvPr>
            <p:ph type="pic" idx="1"/>
          </p:nvPr>
        </p:nvSpPr>
        <p:spPr>
          <a:xfrm>
            <a:off x="1338739" y="1925320"/>
            <a:ext cx="6362567" cy="4023360"/>
          </a:xfrm>
          <a:solidFill>
            <a:schemeClr val="bg2"/>
          </a:solidFill>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lt-LT"/>
              <a:t>Spustelėkite piktogramą norėdami įtraukti paveikslėlį</a:t>
            </a:r>
            <a:endParaRPr lang="lt-LT" dirty="0"/>
          </a:p>
        </p:txBody>
      </p:sp>
      <p:sp>
        <p:nvSpPr>
          <p:cNvPr id="4" name="3 teksto vietos rezervavimo ženklas"/>
          <p:cNvSpPr>
            <a:spLocks noGrp="1"/>
          </p:cNvSpPr>
          <p:nvPr>
            <p:ph type="body" sz="half" idx="2" hasCustomPrompt="1"/>
          </p:nvPr>
        </p:nvSpPr>
        <p:spPr>
          <a:xfrm>
            <a:off x="8125883" y="1803401"/>
            <a:ext cx="2844060" cy="4165600"/>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lt-LT" dirty="0"/>
              <a:t>Spustelėkite, jei norite redaguoti ruošinio teksto stilius</a:t>
            </a:r>
          </a:p>
        </p:txBody>
      </p:sp>
      <p:sp>
        <p:nvSpPr>
          <p:cNvPr id="6" name="5 poraštės vietos rezervavimo ženklas"/>
          <p:cNvSpPr>
            <a:spLocks noGrp="1"/>
          </p:cNvSpPr>
          <p:nvPr>
            <p:ph type="ftr" sz="quarter" idx="11"/>
          </p:nvPr>
        </p:nvSpPr>
        <p:spPr/>
        <p:txBody>
          <a:bodyPr rtlCol="0"/>
          <a:lstStyle/>
          <a:p>
            <a:pPr rtl="0"/>
            <a:endParaRPr lang="lt-LT" dirty="0"/>
          </a:p>
        </p:txBody>
      </p:sp>
      <p:sp>
        <p:nvSpPr>
          <p:cNvPr id="5" name="4 datos vietos rezervavimo ženklas"/>
          <p:cNvSpPr>
            <a:spLocks noGrp="1"/>
          </p:cNvSpPr>
          <p:nvPr>
            <p:ph type="dt" sz="half" idx="10"/>
          </p:nvPr>
        </p:nvSpPr>
        <p:spPr/>
        <p:txBody>
          <a:bodyPr rtlCol="0"/>
          <a:lstStyle>
            <a:lvl1pPr>
              <a:defRPr/>
            </a:lvl1pPr>
          </a:lstStyle>
          <a:p>
            <a:fld id="{24AAA3B6-41FA-4649-B5AF-086A924D5D62}" type="datetime1">
              <a:rPr lang="lt-LT" smtClean="0"/>
              <a:pPr/>
              <a:t>2023-03-15</a:t>
            </a:fld>
            <a:endParaRPr lang="lt-LT" dirty="0"/>
          </a:p>
        </p:txBody>
      </p:sp>
      <p:sp>
        <p:nvSpPr>
          <p:cNvPr id="7" name="6 skaidrės numerio vietos rezervavimo ženklas"/>
          <p:cNvSpPr>
            <a:spLocks noGrp="1"/>
          </p:cNvSpPr>
          <p:nvPr>
            <p:ph type="sldNum" sz="quarter" idx="12"/>
          </p:nvPr>
        </p:nvSpPr>
        <p:spPr/>
        <p:txBody>
          <a:bodyPr rtlCol="0"/>
          <a:lstStyle/>
          <a:p>
            <a:pPr rtl="0"/>
            <a:fld id="{DF28FB93-0A08-4E7D-8E63-9EFA29F1E093}" type="slidenum">
              <a:rPr lang="lt-LT" smtClean="0"/>
              <a:pPr rtl="0"/>
              <a:t>‹#›</a:t>
            </a:fld>
            <a:endParaRPr lang="lt-LT" dirty="0"/>
          </a:p>
        </p:txBody>
      </p:sp>
    </p:spTree>
    <p:extLst>
      <p:ext uri="{BB962C8B-B14F-4D97-AF65-F5344CB8AC3E}">
        <p14:creationId xmlns="" xmlns:p14="http://schemas.microsoft.com/office/powerpoint/2010/main" val="24050573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9 stačiakampis"/>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rtl="0"/>
            <a:endParaRPr lang="lt-LT" sz="2400" dirty="0"/>
          </a:p>
        </p:txBody>
      </p:sp>
      <p:sp>
        <p:nvSpPr>
          <p:cNvPr id="8" name="7 suapvalintas stačiakampis"/>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lt-LT" dirty="0"/>
          </a:p>
        </p:txBody>
      </p:sp>
      <p:sp>
        <p:nvSpPr>
          <p:cNvPr id="2" name="1 pavadinimo vietos rezervavimo ženklas"/>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pPr rtl="0"/>
            <a:r>
              <a:rPr lang="lt-LT" dirty="0"/>
              <a:t>Spustelėkite, jei norite redaguoti ruošinio pavadinimo stilių</a:t>
            </a:r>
          </a:p>
        </p:txBody>
      </p:sp>
      <p:sp>
        <p:nvSpPr>
          <p:cNvPr id="3" name="2 teksto vietos rezervavimo ženklas"/>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rtl="0"/>
            <a:r>
              <a:rPr lang="lt-LT" dirty="0"/>
              <a:t>Spustelėkite, jei norite redaguoti ruošinio teksto stilius</a:t>
            </a:r>
          </a:p>
          <a:p>
            <a:pPr lvl="1" rtl="0"/>
            <a:r>
              <a:rPr lang="lt-LT" dirty="0"/>
              <a:t>Antras lygis</a:t>
            </a:r>
          </a:p>
          <a:p>
            <a:pPr lvl="2" rtl="0"/>
            <a:r>
              <a:rPr lang="lt-LT" dirty="0"/>
              <a:t>Trečias lygis</a:t>
            </a:r>
          </a:p>
          <a:p>
            <a:pPr lvl="3" rtl="0"/>
            <a:r>
              <a:rPr lang="lt-LT" dirty="0"/>
              <a:t>Ketvirtas lygis</a:t>
            </a:r>
          </a:p>
          <a:p>
            <a:pPr lvl="4" rtl="0"/>
            <a:r>
              <a:rPr lang="lt-LT" dirty="0"/>
              <a:t>Penktas lygis</a:t>
            </a:r>
          </a:p>
        </p:txBody>
      </p:sp>
      <p:sp>
        <p:nvSpPr>
          <p:cNvPr id="5" name="4 poraštės vietos rezervavimo ženklas"/>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rtl="0">
              <a:defRPr sz="1100">
                <a:solidFill>
                  <a:schemeClr val="tx1"/>
                </a:solidFill>
              </a:defRPr>
            </a:lvl1pPr>
          </a:lstStyle>
          <a:p>
            <a:pPr rtl="0"/>
            <a:endParaRPr lang="lt-LT" dirty="0"/>
          </a:p>
        </p:txBody>
      </p:sp>
      <p:sp>
        <p:nvSpPr>
          <p:cNvPr id="4" name="3 datos vietos rezervavimo ženklas"/>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rtl="0">
              <a:defRPr sz="1100">
                <a:solidFill>
                  <a:schemeClr val="tx1"/>
                </a:solidFill>
              </a:defRPr>
            </a:lvl1pPr>
          </a:lstStyle>
          <a:p>
            <a:fld id="{E244F5E8-ECD0-4DE2-87DA-F1ED5A4CAB46}" type="datetime1">
              <a:rPr lang="lt-LT" smtClean="0"/>
              <a:pPr/>
              <a:t>2023-03-15</a:t>
            </a:fld>
            <a:endParaRPr lang="lt-LT" dirty="0"/>
          </a:p>
        </p:txBody>
      </p:sp>
      <p:sp>
        <p:nvSpPr>
          <p:cNvPr id="6" name="5 skaidrės numerio vietos rezervavimo ženklas"/>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rtl="0">
              <a:defRPr sz="1100">
                <a:solidFill>
                  <a:schemeClr val="tx1"/>
                </a:solidFill>
              </a:defRPr>
            </a:lvl1pPr>
          </a:lstStyle>
          <a:p>
            <a:fld id="{DF28FB93-0A08-4E7D-8E63-9EFA29F1E093}" type="slidenum">
              <a:rPr lang="lt-LT" smtClean="0"/>
              <a:pPr/>
              <a:t>‹#›</a:t>
            </a:fld>
            <a:endParaRPr lang="lt-LT" dirty="0"/>
          </a:p>
        </p:txBody>
      </p:sp>
    </p:spTree>
    <p:extLst>
      <p:ext uri="{BB962C8B-B14F-4D97-AF65-F5344CB8AC3E}">
        <p14:creationId xmlns=""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avadinimas"/>
          <p:cNvSpPr>
            <a:spLocks noGrp="1"/>
          </p:cNvSpPr>
          <p:nvPr>
            <p:ph type="ctrTitle"/>
          </p:nvPr>
        </p:nvSpPr>
        <p:spPr>
          <a:xfrm>
            <a:off x="1376791" y="2133600"/>
            <a:ext cx="9435241" cy="1625599"/>
          </a:xfrm>
        </p:spPr>
        <p:txBody>
          <a:bodyPr rtlCol="0">
            <a:normAutofit/>
          </a:bodyPr>
          <a:lstStyle/>
          <a:p>
            <a:pPr rtl="0"/>
            <a:r>
              <a:rPr lang="lt-LT" dirty="0"/>
              <a:t>FONEMINĖ KLAUSA IR FONOLOGINIS SUVOKIMAS</a:t>
            </a:r>
          </a:p>
        </p:txBody>
      </p:sp>
      <p:sp>
        <p:nvSpPr>
          <p:cNvPr id="3" name="2 paantraštė"/>
          <p:cNvSpPr>
            <a:spLocks noGrp="1"/>
          </p:cNvSpPr>
          <p:nvPr>
            <p:ph type="subTitle" idx="1"/>
          </p:nvPr>
        </p:nvSpPr>
        <p:spPr>
          <a:xfrm>
            <a:off x="2894012" y="4419600"/>
            <a:ext cx="9429931" cy="991077"/>
          </a:xfrm>
        </p:spPr>
        <p:txBody>
          <a:bodyPr rtlCol="0"/>
          <a:lstStyle/>
          <a:p>
            <a:pPr rtl="0"/>
            <a:r>
              <a:rPr lang="lt-LT" dirty="0"/>
              <a:t>Vyr. logopedė Ilona Velepolskienė</a:t>
            </a:r>
          </a:p>
        </p:txBody>
      </p:sp>
    </p:spTree>
    <p:extLst>
      <p:ext uri="{BB962C8B-B14F-4D97-AF65-F5344CB8AC3E}">
        <p14:creationId xmlns="" xmlns:p14="http://schemas.microsoft.com/office/powerpoint/2010/main" val="27075430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turinio vietos rezervavimo ženklas"/>
          <p:cNvSpPr>
            <a:spLocks noGrp="1"/>
          </p:cNvSpPr>
          <p:nvPr>
            <p:ph idx="1"/>
          </p:nvPr>
        </p:nvSpPr>
        <p:spPr>
          <a:xfrm>
            <a:off x="1141412" y="1295400"/>
            <a:ext cx="9751060" cy="4267200"/>
          </a:xfrm>
        </p:spPr>
        <p:txBody>
          <a:bodyPr rtlCol="0">
            <a:normAutofit fontScale="92500" lnSpcReduction="10000"/>
          </a:bodyPr>
          <a:lstStyle/>
          <a:p>
            <a:pPr marL="0" indent="0" rtl="0">
              <a:buNone/>
            </a:pPr>
            <a:r>
              <a:rPr lang="lt-LT" sz="3200" b="1" dirty="0"/>
              <a:t>FONEMINĖ KLAUSA </a:t>
            </a:r>
            <a:r>
              <a:rPr lang="lt-LT" sz="3200" dirty="0"/>
              <a:t>– tai gebėjimas iš klausos skirti kalbos garsų akustinius požymius, pvz., p</a:t>
            </a:r>
            <a:r>
              <a:rPr lang="en-US" sz="3200" dirty="0"/>
              <a:t> </a:t>
            </a:r>
            <a:r>
              <a:rPr lang="lt-LT" sz="3200" dirty="0"/>
              <a:t>– b, k – g duslumą ir skardumą, i – y, u – ū trumpumą ir ilgumą, o – </a:t>
            </a:r>
            <a:r>
              <a:rPr lang="lt-LT" sz="3200" dirty="0" err="1"/>
              <a:t>uo</a:t>
            </a:r>
            <a:r>
              <a:rPr lang="lt-LT" sz="3200" dirty="0"/>
              <a:t>, ė – </a:t>
            </a:r>
            <a:r>
              <a:rPr lang="lt-LT" sz="3200" dirty="0" err="1"/>
              <a:t>ie</a:t>
            </a:r>
            <a:r>
              <a:rPr lang="lt-LT" sz="3200" dirty="0"/>
              <a:t> siaurumą ir platumą</a:t>
            </a:r>
            <a:r>
              <a:rPr lang="en-US" sz="3200" dirty="0"/>
              <a:t> </a:t>
            </a:r>
            <a:r>
              <a:rPr lang="lt-LT" sz="3200" dirty="0"/>
              <a:t>bei kitus skambėjimo skirtumus.</a:t>
            </a:r>
          </a:p>
          <a:p>
            <a:pPr marL="0" indent="0" rtl="0">
              <a:buNone/>
            </a:pPr>
            <a:endParaRPr lang="lt-LT" sz="3200" dirty="0"/>
          </a:p>
          <a:p>
            <a:pPr marL="0" indent="0" rtl="0">
              <a:buNone/>
            </a:pPr>
            <a:r>
              <a:rPr lang="lt-LT" sz="3200" b="1" dirty="0"/>
              <a:t>FONOLOGINIS SUVOKIMAS </a:t>
            </a:r>
            <a:r>
              <a:rPr lang="lt-LT" sz="3200" dirty="0"/>
              <a:t>– tai visų garso ir skiemens skiriamųjų reikšmių suvokimas,</a:t>
            </a:r>
            <a:r>
              <a:rPr lang="en-US" sz="3200" dirty="0"/>
              <a:t> </a:t>
            </a:r>
            <a:r>
              <a:rPr lang="lt-LT" sz="3200" dirty="0"/>
              <a:t>įskaitant kirtį, priegaidę intonaciją, skiemenų kiekį žodyje, žodžio garsinę skiemeninę struktūrą, ritmą, metodiką.</a:t>
            </a:r>
          </a:p>
        </p:txBody>
      </p:sp>
    </p:spTree>
    <p:extLst>
      <p:ext uri="{BB962C8B-B14F-4D97-AF65-F5344CB8AC3E}">
        <p14:creationId xmlns="" xmlns:p14="http://schemas.microsoft.com/office/powerpoint/2010/main" val="10164648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p>
            <a:pPr rtl="0"/>
            <a:r>
              <a:rPr lang="lt-LT" b="1" dirty="0"/>
              <a:t>KAS NUTINKA, JEI VAIKO FONEMINĖ KLAUSA YRA NEIŠLAVĖJUSI?</a:t>
            </a:r>
          </a:p>
        </p:txBody>
      </p:sp>
      <p:sp>
        <p:nvSpPr>
          <p:cNvPr id="3" name="TextBox 2">
            <a:extLst>
              <a:ext uri="{FF2B5EF4-FFF2-40B4-BE49-F238E27FC236}">
                <a16:creationId xmlns="" xmlns:a16="http://schemas.microsoft.com/office/drawing/2014/main" id="{02C6F41E-FE41-4968-B129-67E3A40FE15E}"/>
              </a:ext>
            </a:extLst>
          </p:cNvPr>
          <p:cNvSpPr txBox="1"/>
          <p:nvPr/>
        </p:nvSpPr>
        <p:spPr>
          <a:xfrm>
            <a:off x="1379504" y="1857364"/>
            <a:ext cx="6324599" cy="4154984"/>
          </a:xfrm>
          <a:prstGeom prst="rect">
            <a:avLst/>
          </a:prstGeom>
          <a:noFill/>
        </p:spPr>
        <p:txBody>
          <a:bodyPr wrap="square" rtlCol="0">
            <a:spAutoFit/>
          </a:bodyPr>
          <a:lstStyle/>
          <a:p>
            <a:r>
              <a:rPr lang="lt-LT" sz="2400" b="1" dirty="0" smtClean="0"/>
              <a:t>Vaikai, turintys neišlavintą foneminę klausą, kalbėdami daro įvairių garsų keitimo klaidų, o</a:t>
            </a:r>
          </a:p>
          <a:p>
            <a:r>
              <a:rPr lang="lt-LT" sz="2400" b="1" dirty="0" smtClean="0"/>
              <a:t>rašydami keičia atitinkamas raides. Esant nepakankamai išlavėjusiai foneminei klausai gali</a:t>
            </a:r>
            <a:r>
              <a:rPr lang="en-US" sz="2400" b="1" dirty="0" smtClean="0"/>
              <a:t> </a:t>
            </a:r>
            <a:r>
              <a:rPr lang="lt-LT" sz="2400" b="1" dirty="0" smtClean="0"/>
              <a:t>formuotis netikslus garsų tarimas. Dažniausiai atsirandantys tarties netikslumai kyla dėl</a:t>
            </a:r>
            <a:r>
              <a:rPr lang="en-US" sz="2400" b="1" dirty="0" smtClean="0"/>
              <a:t> </a:t>
            </a:r>
            <a:r>
              <a:rPr lang="lt-LT" sz="2400" b="1" dirty="0" smtClean="0"/>
              <a:t>nepakankamo garsų S, Z, C – Š, Ž, Č skirtumų suvokimo (iki 4 m. amžiaus šių grupių garsų</a:t>
            </a:r>
            <a:r>
              <a:rPr lang="en-US" sz="2400" b="1" dirty="0" smtClean="0"/>
              <a:t> </a:t>
            </a:r>
            <a:r>
              <a:rPr lang="lt-LT" sz="2400" b="1" dirty="0" smtClean="0"/>
              <a:t>painiojimas, keitimas yra laikomas norma!).</a:t>
            </a:r>
            <a:endParaRPr lang="lt-LT" sz="2400" b="1" dirty="0"/>
          </a:p>
        </p:txBody>
      </p:sp>
      <p:pic>
        <p:nvPicPr>
          <p:cNvPr id="1026" name="Picture 2" descr="Bears Images Free - Brown Teddy Bear Clipart Transparent PNG - 4768x6008 -  Free Download on NicePNG">
            <a:extLst>
              <a:ext uri="{FF2B5EF4-FFF2-40B4-BE49-F238E27FC236}">
                <a16:creationId xmlns="" xmlns:a16="http://schemas.microsoft.com/office/drawing/2014/main" id="{48AC2117-FF8B-4EAC-BDBB-6E2705F5A717}"/>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04212" y="1828801"/>
            <a:ext cx="3144203" cy="4114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494483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urinio vietos rezervavimo ženklas 5">
            <a:extLst>
              <a:ext uri="{FF2B5EF4-FFF2-40B4-BE49-F238E27FC236}">
                <a16:creationId xmlns="" xmlns:a16="http://schemas.microsoft.com/office/drawing/2014/main" id="{724F218B-CA2B-4C8C-81C2-FB2988A6A8C1}"/>
              </a:ext>
            </a:extLst>
          </p:cNvPr>
          <p:cNvSpPr>
            <a:spLocks noGrp="1"/>
          </p:cNvSpPr>
          <p:nvPr>
            <p:ph idx="1"/>
          </p:nvPr>
        </p:nvSpPr>
        <p:spPr>
          <a:xfrm>
            <a:off x="1218882" y="1676400"/>
            <a:ext cx="9751060" cy="4267200"/>
          </a:xfrm>
        </p:spPr>
        <p:txBody>
          <a:bodyPr>
            <a:normAutofit/>
          </a:bodyPr>
          <a:lstStyle/>
          <a:p>
            <a:pPr marL="0" indent="0">
              <a:buNone/>
            </a:pPr>
            <a:r>
              <a:rPr lang="lt-LT" sz="3200" b="1" dirty="0"/>
              <a:t>Dėl silpno foneminio suvokimo vaikams sunkiau sekasi ištarti sudėtingos garsinės struktūros žodžius. Juose „pasimeta”, susikeičia vietomis</a:t>
            </a:r>
            <a:r>
              <a:rPr lang="en-US" sz="3200" b="1" dirty="0"/>
              <a:t> </a:t>
            </a:r>
            <a:r>
              <a:rPr lang="lt-LT" sz="3200" b="1" dirty="0"/>
              <a:t>raidės ar net skiemenys: kupranugaris- prunugaris, karkvabalis – kvarkvabalis, televizorius- tevevizorius, motociklas – mociklas ir pan.</a:t>
            </a:r>
          </a:p>
        </p:txBody>
      </p:sp>
    </p:spTree>
    <p:extLst>
      <p:ext uri="{BB962C8B-B14F-4D97-AF65-F5344CB8AC3E}">
        <p14:creationId xmlns="" xmlns:p14="http://schemas.microsoft.com/office/powerpoint/2010/main" val="23283315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 xmlns:a16="http://schemas.microsoft.com/office/drawing/2014/main" id="{D6CA4BDF-C245-4DB6-B4A4-8427AFA0D818}"/>
              </a:ext>
            </a:extLst>
          </p:cNvPr>
          <p:cNvSpPr>
            <a:spLocks noGrp="1"/>
          </p:cNvSpPr>
          <p:nvPr>
            <p:ph type="title"/>
          </p:nvPr>
        </p:nvSpPr>
        <p:spPr>
          <a:xfrm>
            <a:off x="1522412" y="1136903"/>
            <a:ext cx="9344765" cy="2235203"/>
          </a:xfrm>
        </p:spPr>
        <p:txBody>
          <a:bodyPr>
            <a:noAutofit/>
          </a:bodyPr>
          <a:lstStyle/>
          <a:p>
            <a:r>
              <a:rPr lang="lt-LT" sz="3200" b="1" dirty="0"/>
              <a:t>Foneminės klausos neišlavėjimo išvengti galima vieninteliu būdu – ikimokykliniame amžiuje</a:t>
            </a:r>
            <a:br>
              <a:rPr lang="lt-LT" sz="3200" b="1" dirty="0"/>
            </a:br>
            <a:r>
              <a:rPr lang="lt-LT" sz="3200" b="1" dirty="0"/>
              <a:t>lavinti foneminę klausą ir fonologinį suvokimą, formuoti foneminius vaizdinius.</a:t>
            </a:r>
          </a:p>
        </p:txBody>
      </p:sp>
      <p:pic>
        <p:nvPicPr>
          <p:cNvPr id="6" name="Paveikslėlis 5">
            <a:extLst>
              <a:ext uri="{FF2B5EF4-FFF2-40B4-BE49-F238E27FC236}">
                <a16:creationId xmlns="" xmlns:a16="http://schemas.microsoft.com/office/drawing/2014/main" id="{469DCCF6-16D8-4E69-95B7-C96B492ACB77}"/>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671578" y="3378202"/>
            <a:ext cx="2845668" cy="2828628"/>
          </a:xfrm>
          <a:prstGeom prst="rect">
            <a:avLst/>
          </a:prstGeom>
        </p:spPr>
      </p:pic>
    </p:spTree>
    <p:extLst>
      <p:ext uri="{BB962C8B-B14F-4D97-AF65-F5344CB8AC3E}">
        <p14:creationId xmlns="" xmlns:p14="http://schemas.microsoft.com/office/powerpoint/2010/main" val="32966302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urinio vietos rezervavimo ženklas 4">
            <a:extLst>
              <a:ext uri="{FF2B5EF4-FFF2-40B4-BE49-F238E27FC236}">
                <a16:creationId xmlns="" xmlns:a16="http://schemas.microsoft.com/office/drawing/2014/main" id="{42FE6B8E-941F-4710-8387-7C0F503FB20F}"/>
              </a:ext>
            </a:extLst>
          </p:cNvPr>
          <p:cNvSpPr>
            <a:spLocks noGrp="1"/>
          </p:cNvSpPr>
          <p:nvPr>
            <p:ph idx="1"/>
          </p:nvPr>
        </p:nvSpPr>
        <p:spPr>
          <a:xfrm>
            <a:off x="1218882" y="1447800"/>
            <a:ext cx="9751060" cy="4267200"/>
          </a:xfrm>
        </p:spPr>
        <p:txBody>
          <a:bodyPr>
            <a:normAutofit/>
          </a:bodyPr>
          <a:lstStyle/>
          <a:p>
            <a:r>
              <a:rPr lang="lt-LT" sz="2800" b="1" dirty="0"/>
              <a:t>Lavinti vaiko kalbinę klausą galima skatinant klausytis gyvūnų skleidžiamų garsų pamėgdžiojimų: varna – „kar - kar”, karvė – „mū – mū”, šuo – „au – au” ir t.t.</a:t>
            </a:r>
          </a:p>
          <a:p>
            <a:r>
              <a:rPr lang="lt-LT" sz="2800" b="1" dirty="0"/>
              <a:t>Taip pat vaiko klausą galima lavinti prašant mažamečio atkreipti dėmesį į gatvėje važiuojančių transporto priemonių skleidžiamus garsus: kaip važiuoja mašina? (drdrdr...); koks mašinos signalas? (pyyypt); koks dviratininko signalas? (dzin – dzin) ir t.t.</a:t>
            </a:r>
          </a:p>
        </p:txBody>
      </p:sp>
    </p:spTree>
    <p:extLst>
      <p:ext uri="{BB962C8B-B14F-4D97-AF65-F5344CB8AC3E}">
        <p14:creationId xmlns="" xmlns:p14="http://schemas.microsoft.com/office/powerpoint/2010/main" val="29111776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 xmlns:a16="http://schemas.microsoft.com/office/drawing/2014/main" id="{2D7336CF-0E51-4EF6-9ADC-23816EABF1BD}"/>
              </a:ext>
            </a:extLst>
          </p:cNvPr>
          <p:cNvSpPr>
            <a:spLocks noGrp="1"/>
          </p:cNvSpPr>
          <p:nvPr>
            <p:ph idx="1"/>
          </p:nvPr>
        </p:nvSpPr>
        <p:spPr>
          <a:xfrm>
            <a:off x="1218883" y="1000108"/>
            <a:ext cx="9751060" cy="5070492"/>
          </a:xfrm>
        </p:spPr>
        <p:txBody>
          <a:bodyPr>
            <a:normAutofit/>
          </a:bodyPr>
          <a:lstStyle/>
          <a:p>
            <a:r>
              <a:rPr lang="lt-LT" sz="2800" b="1" dirty="0"/>
              <a:t>Mažamečiui gebant atsakyti, girdėti ir įvardinti, kas vyksta jį supančioje aplinkoje, galima pereiti prie sudėtingesnių užduočių, skirtų foneminei klausai lavinti. Sugalvokite žodžių, prasidedančių tam tikru garsu ir klauskite vaiko, kokie pirmieji ištartų žodžių garsai.</a:t>
            </a:r>
          </a:p>
          <a:p>
            <a:r>
              <a:rPr lang="lt-LT" sz="2800" b="1" dirty="0"/>
              <a:t>Vėliau galima sakyti trumpus skiemenis ir klausti vaiko, iš kokių garsų jie sudaryti, pvz.: mū, aš, op, am ir pan. Taip reikėtų žaisti su visais lietuvių kalbos balsiais ir priebalsiais</a:t>
            </a:r>
            <a:r>
              <a:rPr lang="lt-LT" sz="2800" dirty="0"/>
              <a:t>.</a:t>
            </a:r>
          </a:p>
        </p:txBody>
      </p:sp>
    </p:spTree>
    <p:extLst>
      <p:ext uri="{BB962C8B-B14F-4D97-AF65-F5344CB8AC3E}">
        <p14:creationId xmlns="" xmlns:p14="http://schemas.microsoft.com/office/powerpoint/2010/main" val="23244780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 xmlns:a16="http://schemas.microsoft.com/office/drawing/2014/main" id="{E786BA82-3889-4A5D-9DFB-8014D381871F}"/>
              </a:ext>
            </a:extLst>
          </p:cNvPr>
          <p:cNvSpPr>
            <a:spLocks noGrp="1"/>
          </p:cNvSpPr>
          <p:nvPr>
            <p:ph idx="1"/>
          </p:nvPr>
        </p:nvSpPr>
        <p:spPr>
          <a:xfrm>
            <a:off x="1218882" y="1214422"/>
            <a:ext cx="9751060" cy="4957778"/>
          </a:xfrm>
        </p:spPr>
        <p:txBody>
          <a:bodyPr>
            <a:normAutofit/>
          </a:bodyPr>
          <a:lstStyle/>
          <a:p>
            <a:r>
              <a:rPr lang="lt-LT" sz="2800" b="1" dirty="0"/>
              <a:t>Galiausiai pereinama prie mokymosi skiemenuoti žodžius ir gebėjimo nustatyti tam tikro garso vietą žodyje (pradžioje, viduryje ar pabaigoje) lavinimo. Žodį galima skiemenuoti plojant: ma/ši/na. Vaikui nustatant, kurioje žodžio mašina vietoje girdi garsą (š), jis turi atsakyti, kad žodžio viduryje.</a:t>
            </a:r>
          </a:p>
        </p:txBody>
      </p:sp>
      <p:pic>
        <p:nvPicPr>
          <p:cNvPr id="2050" name="Picture 2" descr="Cute Bear PNG &amp; Download Transparent Cute Bear PNG Images for Free - NicePNG"/>
          <p:cNvPicPr>
            <a:picLocks noChangeAspect="1" noChangeArrowheads="1"/>
          </p:cNvPicPr>
          <p:nvPr/>
        </p:nvPicPr>
        <p:blipFill>
          <a:blip r:embed="rId2"/>
          <a:srcRect/>
          <a:stretch>
            <a:fillRect/>
          </a:stretch>
        </p:blipFill>
        <p:spPr bwMode="auto">
          <a:xfrm>
            <a:off x="8237552" y="3571876"/>
            <a:ext cx="1699046" cy="2305040"/>
          </a:xfrm>
          <a:prstGeom prst="rect">
            <a:avLst/>
          </a:prstGeom>
          <a:noFill/>
        </p:spPr>
      </p:pic>
    </p:spTree>
    <p:extLst>
      <p:ext uri="{BB962C8B-B14F-4D97-AF65-F5344CB8AC3E}">
        <p14:creationId xmlns="" xmlns:p14="http://schemas.microsoft.com/office/powerpoint/2010/main" val="22557921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lasikinis knygos 16 x 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 xmlns:thm15="http://schemas.microsoft.com/office/thememl/2012/main" name="Office_9533593_TF02801059" id="{CBED8FA8-F55B-440A-A1C4-32C9C18C7014}" vid="{9D76900C-412E-4358-9B25-FD766FD9D8B7}"/>
    </a:ext>
  </a:extLst>
</a:theme>
</file>

<file path=ppt/theme/theme2.xml><?xml version="1.0" encoding="utf-8"?>
<a:theme xmlns:a="http://schemas.openxmlformats.org/drawingml/2006/main" name="„Office“ tema">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ema">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D80E12-3BE9-4746-820E-FFB249F467F2}">
  <ds:schemaRefs>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3.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Klasikinės knygos mokomoji pateiktis (plačiaekranė)</Template>
  <TotalTime>48</TotalTime>
  <Words>434</Words>
  <Application>Microsoft Office PowerPoint</Application>
  <PresentationFormat>Pasirinktinai</PresentationFormat>
  <Paragraphs>18</Paragraphs>
  <Slides>8</Slides>
  <Notes>3</Notes>
  <HiddenSlides>0</HiddenSlides>
  <MMClips>0</MMClips>
  <ScaleCrop>false</ScaleCrop>
  <HeadingPairs>
    <vt:vector size="4" baseType="variant">
      <vt:variant>
        <vt:lpstr>Tema</vt:lpstr>
      </vt:variant>
      <vt:variant>
        <vt:i4>1</vt:i4>
      </vt:variant>
      <vt:variant>
        <vt:lpstr>Skaidrių pavadinimai</vt:lpstr>
      </vt:variant>
      <vt:variant>
        <vt:i4>8</vt:i4>
      </vt:variant>
    </vt:vector>
  </HeadingPairs>
  <TitlesOfParts>
    <vt:vector size="9" baseType="lpstr">
      <vt:lpstr>Klasikinis knygos 16 x 9</vt:lpstr>
      <vt:lpstr>FONEMINĖ KLAUSA IR FONOLOGINIS SUVOKIMAS</vt:lpstr>
      <vt:lpstr>Skaidrė 2</vt:lpstr>
      <vt:lpstr>KAS NUTINKA, JEI VAIKO FONEMINĖ KLAUSA YRA NEIŠLAVĖJUSI?</vt:lpstr>
      <vt:lpstr>Skaidrė 4</vt:lpstr>
      <vt:lpstr>Foneminės klausos neišlavėjimo išvengti galima vieninteliu būdu – ikimokykliniame amžiuje lavinti foneminę klausą ir fonologinį suvokimą, formuoti foneminius vaizdinius.</vt:lpstr>
      <vt:lpstr>Skaidrė 6</vt:lpstr>
      <vt:lpstr>Skaidrė 7</vt:lpstr>
      <vt:lpstr>Skaidrė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FONEMINĖ KLAUSA IR FONOLOGINIS SUVOKIMAS</dc:title>
  <dc:creator>Not Teddy</dc:creator>
  <cp:lastModifiedBy>„Windows“ vartotojas</cp:lastModifiedBy>
  <cp:revision>5</cp:revision>
  <dcterms:created xsi:type="dcterms:W3CDTF">2023-03-14T19:56:03Z</dcterms:created>
  <dcterms:modified xsi:type="dcterms:W3CDTF">2023-03-15T18:34:12Z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